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1pPr>
    <a:lvl2pPr marL="0" marR="0" indent="457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2pPr>
    <a:lvl3pPr marL="0" marR="0" indent="914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3pPr>
    <a:lvl4pPr marL="0" marR="0" indent="1371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4pPr>
    <a:lvl5pPr marL="0" marR="0" indent="18288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5pPr>
    <a:lvl6pPr marL="0" marR="0" indent="22860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6pPr>
    <a:lvl7pPr marL="0" marR="0" indent="27432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7pPr>
    <a:lvl8pPr marL="0" marR="0" indent="32004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8pPr>
    <a:lvl9pPr marL="0" marR="0" indent="365760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2">
              <a:hueOff val="-357243"/>
              <a:satOff val="7293"/>
              <a:lumOff val="8906"/>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D5D5D5"/>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3">
              <a:satOff val="1412"/>
              <a:lumOff val="16412"/>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atOff val="1412"/>
                  <a:lumOff val="16412"/>
                </a:schemeClr>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6E937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wholeTbl>
    <a:band2H>
      <a:tcTxStyle b="def" i="def"/>
      <a:tcStyle>
        <a:tcBdr/>
        <a:fill>
          <a:solidFill>
            <a:srgbClr val="FFF171"/>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A51B"/>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E1A84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hueOff val="103425"/>
              <a:satOff val="-7243"/>
              <a:lumOff val="9921"/>
            </a:schemeClr>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chemeClr val="accent5"/>
          </a:solidFill>
        </a:fill>
      </a:tcStyle>
    </a:band2H>
    <a:firstCol>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lumOff val="-14283"/>
            </a:schemeClr>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5">
                  <a:lumOff val="-14283"/>
                </a:schemeClr>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5">
              <a:satOff val="-6299"/>
              <a:lumOff val="-32309"/>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b="def" i="def"/>
      <a:tcStyle>
        <a:tcBdr/>
        <a:fill>
          <a:solidFill>
            <a:srgbClr val="EDEEEE"/>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5D5D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500" y="12268950"/>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12"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100" name="Slide Title"/>
          <p:cNvSpPr txBox="1"/>
          <p:nvPr>
            <p:ph type="title" hasCustomPrompt="1"/>
          </p:nvPr>
        </p:nvSpPr>
        <p:spPr>
          <a:prstGeom prst="rect">
            <a:avLst/>
          </a:prstGeom>
        </p:spPr>
        <p:txBody>
          <a:bodyPr/>
          <a:lstStyle/>
          <a:p>
            <a:pPr/>
            <a:r>
              <a:t>Slide 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Agenda Subtitle</a:t>
            </a:r>
          </a:p>
        </p:txBody>
      </p:sp>
      <p:sp>
        <p:nvSpPr>
          <p:cNvPr id="109" name="Body Level One…"/>
          <p:cNvSpPr txBox="1"/>
          <p:nvPr>
            <p:ph type="body" idx="1" hasCustomPrompt="1"/>
          </p:nvPr>
        </p:nvSpPr>
        <p:spPr>
          <a:prstGeom prst="rect">
            <a:avLst/>
          </a:prstGeom>
        </p:spPr>
        <p:txBody>
          <a:bodyPr/>
          <a:lstStyle>
            <a:lvl1pPr marL="0" indent="0">
              <a:spcBef>
                <a:spcPts val="6000"/>
              </a:spcBef>
              <a:buSzTx/>
              <a:buNone/>
              <a:defRPr sz="5000"/>
            </a:lvl1pPr>
            <a:lvl2pPr marL="0" indent="457200">
              <a:spcBef>
                <a:spcPts val="6000"/>
              </a:spcBef>
              <a:buSzTx/>
              <a:buNone/>
              <a:defRPr sz="5000"/>
            </a:lvl2pPr>
            <a:lvl3pPr marL="0" indent="914400">
              <a:spcBef>
                <a:spcPts val="6000"/>
              </a:spcBef>
              <a:buSzTx/>
              <a:buNone/>
              <a:defRPr sz="5000"/>
            </a:lvl3pPr>
            <a:lvl4pPr marL="0" indent="1371600">
              <a:spcBef>
                <a:spcPts val="6000"/>
              </a:spcBef>
              <a:buSzTx/>
              <a:buNone/>
              <a:defRPr sz="5000"/>
            </a:lvl4pPr>
            <a:lvl5pPr marL="0" indent="1828800">
              <a:spcBef>
                <a:spcPts val="6000"/>
              </a:spcBef>
              <a:buSzTx/>
              <a:buNone/>
              <a:defRPr sz="5000"/>
            </a:lvl5pPr>
          </a:lstStyle>
          <a:p>
            <a:pPr/>
            <a:r>
              <a:t>Agenda Topics</a:t>
            </a:r>
          </a:p>
          <a:p>
            <a:pPr lvl="1"/>
            <a:r>
              <a:t/>
            </a:r>
          </a:p>
          <a:p>
            <a:pPr lvl="2"/>
            <a:r>
              <a:t/>
            </a:r>
          </a:p>
          <a:p>
            <a:pPr lvl="3"/>
            <a:r>
              <a:t/>
            </a:r>
          </a:p>
          <a:p>
            <a:pPr lvl="4"/>
            <a:r>
              <a:t/>
            </a:r>
          </a:p>
        </p:txBody>
      </p:sp>
      <p:sp>
        <p:nvSpPr>
          <p:cNvPr id="110" name="Agenda Title"/>
          <p:cNvSpPr txBox="1"/>
          <p:nvPr>
            <p:ph type="title" hasCustomPrompt="1"/>
          </p:nvPr>
        </p:nvSpPr>
        <p:spPr>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000"/>
            <a:ext cx="21971000" cy="4089400"/>
          </a:xfrm>
          <a:prstGeom prst="rect">
            <a:avLst/>
          </a:prstGeom>
        </p:spPr>
        <p:txBody>
          <a:bodyPr anchor="ctr"/>
          <a:lstStyle>
            <a:lvl1pPr marL="0" indent="0" algn="ctr" defTabSz="2438400">
              <a:lnSpc>
                <a:spcPct val="90000"/>
              </a:lnSpc>
              <a:spcBef>
                <a:spcPts val="0"/>
              </a:spcBef>
              <a:buSzTx/>
              <a:buNone/>
              <a:defRPr spc="-119" sz="12000">
                <a:latin typeface="+mn-lt"/>
                <a:ea typeface="+mn-ea"/>
                <a:cs typeface="+mn-cs"/>
                <a:sym typeface="Produkt Extralight"/>
              </a:defRPr>
            </a:lvl1pPr>
            <a:lvl2pPr marL="0" indent="457200" algn="ctr" defTabSz="2438400">
              <a:lnSpc>
                <a:spcPct val="90000"/>
              </a:lnSpc>
              <a:spcBef>
                <a:spcPts val="0"/>
              </a:spcBef>
              <a:buSzTx/>
              <a:buNone/>
              <a:defRPr spc="-119" sz="12000">
                <a:latin typeface="+mn-lt"/>
                <a:ea typeface="+mn-ea"/>
                <a:cs typeface="+mn-cs"/>
                <a:sym typeface="Produkt Extralight"/>
              </a:defRPr>
            </a:lvl2pPr>
            <a:lvl3pPr marL="0" indent="914400" algn="ctr" defTabSz="2438400">
              <a:lnSpc>
                <a:spcPct val="90000"/>
              </a:lnSpc>
              <a:spcBef>
                <a:spcPts val="0"/>
              </a:spcBef>
              <a:buSzTx/>
              <a:buNone/>
              <a:defRPr spc="-119" sz="12000">
                <a:latin typeface="+mn-lt"/>
                <a:ea typeface="+mn-ea"/>
                <a:cs typeface="+mn-cs"/>
                <a:sym typeface="Produkt Extralight"/>
              </a:defRPr>
            </a:lvl3pPr>
            <a:lvl4pPr marL="0" indent="1371600" algn="ctr" defTabSz="2438400">
              <a:lnSpc>
                <a:spcPct val="90000"/>
              </a:lnSpc>
              <a:spcBef>
                <a:spcPts val="0"/>
              </a:spcBef>
              <a:buSzTx/>
              <a:buNone/>
              <a:defRPr spc="-119" sz="12000">
                <a:latin typeface="+mn-lt"/>
                <a:ea typeface="+mn-ea"/>
                <a:cs typeface="+mn-cs"/>
                <a:sym typeface="Produkt Extralight"/>
              </a:defRPr>
            </a:lvl4pPr>
            <a:lvl5pPr marL="0" indent="1828800" algn="ctr" defTabSz="2438400">
              <a:lnSpc>
                <a:spcPct val="90000"/>
              </a:lnSpc>
              <a:spcBef>
                <a:spcPts val="0"/>
              </a:spcBef>
              <a:buSzTx/>
              <a:buNone/>
              <a:defRPr spc="-119" sz="12000">
                <a:latin typeface="+mn-lt"/>
                <a:ea typeface="+mn-ea"/>
                <a:cs typeface="+mn-cs"/>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6500"/>
            <a:ext cx="21971000" cy="7353300"/>
          </a:xfrm>
          <a:prstGeom prst="rect">
            <a:avLst/>
          </a:prstGeom>
        </p:spPr>
        <p:txBody>
          <a:bodyPr anchor="b"/>
          <a:lstStyle>
            <a:lvl1pPr marL="0" indent="0" algn="ctr" defTabSz="2438400">
              <a:lnSpc>
                <a:spcPct val="90000"/>
              </a:lnSpc>
              <a:spcBef>
                <a:spcPts val="0"/>
              </a:spcBef>
              <a:buSzTx/>
              <a:buNone/>
              <a:defRPr spc="-1750" sz="35000">
                <a:latin typeface="+mn-lt"/>
                <a:ea typeface="+mn-ea"/>
                <a:cs typeface="+mn-cs"/>
                <a:sym typeface="Produkt Extralight"/>
              </a:defRPr>
            </a:lvl1pPr>
            <a:lvl2pPr marL="0" indent="457200" algn="ctr" defTabSz="2438400">
              <a:lnSpc>
                <a:spcPct val="90000"/>
              </a:lnSpc>
              <a:spcBef>
                <a:spcPts val="0"/>
              </a:spcBef>
              <a:buSzTx/>
              <a:buNone/>
              <a:defRPr spc="-1750" sz="35000">
                <a:latin typeface="+mn-lt"/>
                <a:ea typeface="+mn-ea"/>
                <a:cs typeface="+mn-cs"/>
                <a:sym typeface="Produkt Extralight"/>
              </a:defRPr>
            </a:lvl2pPr>
            <a:lvl3pPr marL="0" indent="914400" algn="ctr" defTabSz="2438400">
              <a:lnSpc>
                <a:spcPct val="90000"/>
              </a:lnSpc>
              <a:spcBef>
                <a:spcPts val="0"/>
              </a:spcBef>
              <a:buSzTx/>
              <a:buNone/>
              <a:defRPr spc="-1750" sz="35000">
                <a:latin typeface="+mn-lt"/>
                <a:ea typeface="+mn-ea"/>
                <a:cs typeface="+mn-cs"/>
                <a:sym typeface="Produkt Extralight"/>
              </a:defRPr>
            </a:lvl3pPr>
            <a:lvl4pPr marL="0" indent="1371600" algn="ctr" defTabSz="2438400">
              <a:lnSpc>
                <a:spcPct val="90000"/>
              </a:lnSpc>
              <a:spcBef>
                <a:spcPts val="0"/>
              </a:spcBef>
              <a:buSzTx/>
              <a:buNone/>
              <a:defRPr spc="-1750" sz="35000">
                <a:latin typeface="+mn-lt"/>
                <a:ea typeface="+mn-ea"/>
                <a:cs typeface="+mn-cs"/>
                <a:sym typeface="Produkt Extralight"/>
              </a:defRPr>
            </a:lvl4pPr>
            <a:lvl5pPr marL="0" indent="1828800" algn="ctr" defTabSz="2438400">
              <a:lnSpc>
                <a:spcPct val="90000"/>
              </a:lnSpc>
              <a:spcBef>
                <a:spcPts val="0"/>
              </a:spcBef>
              <a:buSzTx/>
              <a:buNone/>
              <a:defRPr spc="-1750" sz="35000">
                <a:latin typeface="+mn-lt"/>
                <a:ea typeface="+mn-ea"/>
                <a:cs typeface="+mn-cs"/>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5461000" y="9563100"/>
            <a:ext cx="13728700" cy="698500"/>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6" name="Body Level One…"/>
          <p:cNvSpPr txBox="1"/>
          <p:nvPr>
            <p:ph type="body" sz="quarter" idx="1" hasCustomPrompt="1"/>
          </p:nvPr>
        </p:nvSpPr>
        <p:spPr>
          <a:xfrm>
            <a:off x="5194300" y="4165600"/>
            <a:ext cx="13995400" cy="4432300"/>
          </a:xfrm>
          <a:prstGeom prst="rect">
            <a:avLst/>
          </a:prstGeom>
        </p:spPr>
        <p:txBody>
          <a:bodyPr anchor="b"/>
          <a:lstStyle>
            <a:lvl1pPr marL="254000" indent="-254000" defTabSz="2438400">
              <a:lnSpc>
                <a:spcPct val="90000"/>
              </a:lnSpc>
              <a:spcBef>
                <a:spcPts val="0"/>
              </a:spcBef>
              <a:buSzTx/>
              <a:buNone/>
              <a:defRPr spc="-93" sz="9300">
                <a:latin typeface="+mn-lt"/>
                <a:ea typeface="+mn-ea"/>
                <a:cs typeface="+mn-cs"/>
                <a:sym typeface="Produkt Extralight"/>
              </a:defRPr>
            </a:lvl1pPr>
            <a:lvl2pPr marL="254000" indent="203200" defTabSz="2438400">
              <a:lnSpc>
                <a:spcPct val="90000"/>
              </a:lnSpc>
              <a:spcBef>
                <a:spcPts val="0"/>
              </a:spcBef>
              <a:buSzTx/>
              <a:buNone/>
              <a:defRPr spc="-93" sz="9300">
                <a:latin typeface="+mn-lt"/>
                <a:ea typeface="+mn-ea"/>
                <a:cs typeface="+mn-cs"/>
                <a:sym typeface="Produkt Extralight"/>
              </a:defRPr>
            </a:lvl2pPr>
            <a:lvl3pPr marL="254000" indent="660400" defTabSz="2438400">
              <a:lnSpc>
                <a:spcPct val="90000"/>
              </a:lnSpc>
              <a:spcBef>
                <a:spcPts val="0"/>
              </a:spcBef>
              <a:buSzTx/>
              <a:buNone/>
              <a:defRPr spc="-93" sz="9300">
                <a:latin typeface="+mn-lt"/>
                <a:ea typeface="+mn-ea"/>
                <a:cs typeface="+mn-cs"/>
                <a:sym typeface="Produkt Extralight"/>
              </a:defRPr>
            </a:lvl3pPr>
            <a:lvl4pPr marL="254000" indent="1117600" defTabSz="2438400">
              <a:lnSpc>
                <a:spcPct val="90000"/>
              </a:lnSpc>
              <a:spcBef>
                <a:spcPts val="0"/>
              </a:spcBef>
              <a:buSzTx/>
              <a:buNone/>
              <a:defRPr spc="-93" sz="9300">
                <a:latin typeface="+mn-lt"/>
                <a:ea typeface="+mn-ea"/>
                <a:cs typeface="+mn-cs"/>
                <a:sym typeface="Produkt Extralight"/>
              </a:defRPr>
            </a:lvl4pPr>
            <a:lvl5pPr marL="254000" indent="1574800" defTabSz="2438400">
              <a:lnSpc>
                <a:spcPct val="90000"/>
              </a:lnSpc>
              <a:spcBef>
                <a:spcPts val="0"/>
              </a:spcBef>
              <a:buSzTx/>
              <a:buNone/>
              <a:defRPr spc="-93" sz="9300">
                <a:latin typeface="+mn-lt"/>
                <a:ea typeface="+mn-ea"/>
                <a:cs typeface="+mn-cs"/>
                <a:sym typeface="Produkt Extralight"/>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Close-up of a curved, white, layered pattern"/>
          <p:cNvSpPr/>
          <p:nvPr>
            <p:ph type="pic" sz="quarter" idx="21"/>
          </p:nvPr>
        </p:nvSpPr>
        <p:spPr>
          <a:xfrm>
            <a:off x="1257300" y="3213100"/>
            <a:ext cx="7289800" cy="7289800"/>
          </a:xfrm>
          <a:prstGeom prst="rect">
            <a:avLst/>
          </a:prstGeom>
        </p:spPr>
        <p:txBody>
          <a:bodyPr lIns="91439" tIns="45719" rIns="91439" bIns="45719">
            <a:noAutofit/>
          </a:bodyPr>
          <a:lstStyle/>
          <a:p>
            <a:pPr/>
          </a:p>
        </p:txBody>
      </p:sp>
      <p:sp>
        <p:nvSpPr>
          <p:cNvPr id="145" name="Close-up of a layered pattern of grey stone"/>
          <p:cNvSpPr/>
          <p:nvPr>
            <p:ph type="pic" sz="quarter" idx="22"/>
          </p:nvPr>
        </p:nvSpPr>
        <p:spPr>
          <a:xfrm>
            <a:off x="7353300" y="3632200"/>
            <a:ext cx="9677400" cy="6451600"/>
          </a:xfrm>
          <a:prstGeom prst="rect">
            <a:avLst/>
          </a:prstGeom>
        </p:spPr>
        <p:txBody>
          <a:bodyPr lIns="91439" tIns="45719" rIns="91439" bIns="45719">
            <a:noAutofit/>
          </a:bodyPr>
          <a:lstStyle/>
          <a:p>
            <a:pPr/>
          </a:p>
        </p:txBody>
      </p:sp>
      <p:sp>
        <p:nvSpPr>
          <p:cNvPr id="146" name="Close-up of a white ribbed pattern"/>
          <p:cNvSpPr/>
          <p:nvPr>
            <p:ph type="pic" sz="quarter" idx="23"/>
          </p:nvPr>
        </p:nvSpPr>
        <p:spPr>
          <a:xfrm>
            <a:off x="14621933" y="3632200"/>
            <a:ext cx="9677401" cy="645725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Angular, futuristic, white corridor with shadows"/>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Futuristic, curved, white structure"/>
          <p:cNvSpPr/>
          <p:nvPr>
            <p:ph type="pic" idx="21"/>
          </p:nvPr>
        </p:nvSpPr>
        <p:spPr>
          <a:xfrm>
            <a:off x="0" y="-5397500"/>
            <a:ext cx="27190700" cy="20393025"/>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23"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24" name="Presentation Title"/>
          <p:cNvSpPr txBox="1"/>
          <p:nvPr>
            <p:ph type="title" hasCustomPrompt="1"/>
          </p:nvPr>
        </p:nvSpPr>
        <p:spPr>
          <a:xfrm>
            <a:off x="1206500" y="2616200"/>
            <a:ext cx="21971004" cy="4648200"/>
          </a:xfrm>
          <a:prstGeom prst="rect">
            <a:avLst/>
          </a:prstGeom>
        </p:spPr>
        <p:txBody>
          <a:bodyPr anchor="b"/>
          <a:lstStyle>
            <a:lvl1pPr defTabSz="355600">
              <a:defRPr spc="-119" sz="12000"/>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lose-up of a curved, white, layered pattern"/>
          <p:cNvSpPr/>
          <p:nvPr>
            <p:ph type="pic" idx="21"/>
          </p:nvPr>
        </p:nvSpPr>
        <p:spPr>
          <a:xfrm>
            <a:off x="11569700" y="0"/>
            <a:ext cx="13716000" cy="1371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50100"/>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43" name="Slide Title"/>
          <p:cNvSpPr txBox="1"/>
          <p:nvPr>
            <p:ph type="title" hasCustomPrompt="1"/>
          </p:nvPr>
        </p:nvSpPr>
        <p:spPr>
          <a:prstGeom prst="rect">
            <a:avLst/>
          </a:prstGeom>
        </p:spPr>
        <p:txBody>
          <a:bodyPr/>
          <a:lstStyle/>
          <a:p>
            <a:pPr/>
            <a:r>
              <a:t>Slide 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Close-up of the edge of white curved stone"/>
          <p:cNvSpPr/>
          <p:nvPr>
            <p:ph type="pic" idx="21"/>
          </p:nvPr>
        </p:nvSpPr>
        <p:spPr>
          <a:xfrm>
            <a:off x="12382500" y="-1206500"/>
            <a:ext cx="12103100" cy="16140313"/>
          </a:xfrm>
          <a:prstGeom prst="rect">
            <a:avLst/>
          </a:prstGeom>
        </p:spPr>
        <p:txBody>
          <a:bodyPr lIns="91439" tIns="45719" rIns="91439" bIns="45719">
            <a:noAutofit/>
          </a:bodyPr>
          <a:lstStyle/>
          <a:p>
            <a:pPr/>
          </a:p>
        </p:txBody>
      </p:sp>
      <p:sp>
        <p:nvSpPr>
          <p:cNvPr id="61" name="Slide Subtitle"/>
          <p:cNvSpPr txBox="1"/>
          <p:nvPr>
            <p:ph type="body" sz="quarter" idx="22"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72" name="Slide Title"/>
          <p:cNvSpPr txBox="1"/>
          <p:nvPr>
            <p:ph type="title" hasCustomPrompt="1"/>
          </p:nvPr>
        </p:nvSpPr>
        <p:spPr>
          <a:prstGeom prst="rect">
            <a:avLst/>
          </a:prstGeom>
        </p:spPr>
        <p:txBody>
          <a:bodyPr/>
          <a:lstStyle/>
          <a:p>
            <a:pPr/>
            <a:r>
              <a:t>Slide Title</a:t>
            </a:r>
          </a:p>
        </p:txBody>
      </p:sp>
      <p:sp>
        <p:nvSpPr>
          <p:cNvPr id="7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3911600"/>
            <a:ext cx="21971004" cy="4648200"/>
          </a:xfrm>
          <a:prstGeom prst="rect">
            <a:avLst/>
          </a:prstGeom>
        </p:spPr>
        <p:txBody>
          <a:bodyPr anchor="ctr"/>
          <a:lstStyle>
            <a:lvl1pPr>
              <a:defRPr spc="-119" sz="12000"/>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1pPr>
      <a:lvl2pPr marL="0" marR="0" indent="457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2pPr>
      <a:lvl3pPr marL="0" marR="0" indent="914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3pPr>
      <a:lvl4pPr marL="0" marR="0" indent="1371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4pPr>
      <a:lvl5pPr marL="0" marR="0" indent="18288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5pPr>
      <a:lvl6pPr marL="0" marR="0" indent="22860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6pPr>
      <a:lvl7pPr marL="0" marR="0" indent="27432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7pPr>
      <a:lvl8pPr marL="0" marR="0" indent="32004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8pPr>
      <a:lvl9pPr marL="0" marR="0" indent="3657600" algn="l" defTabSz="2438400" rtl="0" latinLnBrk="0">
        <a:lnSpc>
          <a:spcPct val="90000"/>
        </a:lnSpc>
        <a:spcBef>
          <a:spcPts val="0"/>
        </a:spcBef>
        <a:spcAft>
          <a:spcPts val="0"/>
        </a:spcAft>
        <a:buClrTx/>
        <a:buSzTx/>
        <a:buFontTx/>
        <a:buNone/>
        <a:tabLst/>
        <a:defRPr b="0" baseline="0" cap="none" i="0" spc="-100" strike="noStrike" sz="10000" u="none">
          <a:solidFill>
            <a:schemeClr val="accent1">
              <a:satOff val="-9155"/>
              <a:lumOff val="-32673"/>
            </a:schemeClr>
          </a:solidFill>
          <a:uFillTx/>
          <a:latin typeface="+mn-lt"/>
          <a:ea typeface="+mn-ea"/>
          <a:cs typeface="+mn-cs"/>
          <a:sym typeface="Produkt Extralight"/>
        </a:defRPr>
      </a:lvl9pPr>
    </p:titleStyle>
    <p:bodyStyle>
      <a:lvl1pPr marL="457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1pPr>
      <a:lvl2pPr marL="914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2pPr>
      <a:lvl3pPr marL="1371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3pPr>
      <a:lvl4pPr marL="1828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4pPr>
      <a:lvl5pPr marL="22860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5pPr>
      <a:lvl6pPr marL="27432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6pPr>
      <a:lvl7pPr marL="32004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7pPr>
      <a:lvl8pPr marL="36576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8pPr>
      <a:lvl9pPr marL="4114800" marR="0" indent="-457200" algn="l" defTabSz="355600" rtl="0" latinLnBrk="0">
        <a:lnSpc>
          <a:spcPct val="100000"/>
        </a:lnSpc>
        <a:spcBef>
          <a:spcPts val="4700"/>
        </a:spcBef>
        <a:spcAft>
          <a:spcPts val="0"/>
        </a:spcAft>
        <a:buClrTx/>
        <a:buSzPct val="100000"/>
        <a:buFontTx/>
        <a:buChar char="•"/>
        <a:tabLst/>
        <a:defRPr b="0" baseline="0" cap="none" i="0" spc="0" strike="noStrike" sz="4000" u="none">
          <a:solidFill>
            <a:schemeClr val="accent1">
              <a:satOff val="-9155"/>
              <a:lumOff val="-32673"/>
            </a:schemeClr>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17.png"/><Relationship Id="rId19" Type="http://schemas.openxmlformats.org/officeDocument/2006/relationships/image" Target="../media/image18.png"/><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25" Type="http://schemas.openxmlformats.org/officeDocument/2006/relationships/image" Target="../media/image3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4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 Id="rId3" Type="http://schemas.openxmlformats.org/officeDocument/2006/relationships/image" Target="../media/image4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When it says “raw” is just the raw data from FB with no adjustments (but we are not counting all the flows with low counts because those rows of the dataset are not reported to preserve user privacy)…"/>
          <p:cNvSpPr txBox="1"/>
          <p:nvPr/>
        </p:nvSpPr>
        <p:spPr>
          <a:xfrm>
            <a:off x="1422698" y="674595"/>
            <a:ext cx="19909992" cy="10561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r>
              <a:t>*When it says “raw” is just the raw data from FB with no adjustments (but we are not counting all the flows with low counts because those rows of the dataset are not reported to preserve user privacy)</a:t>
            </a:r>
          </a:p>
          <a:p>
            <a:pPr/>
            <a:r>
              <a:t>*When it says “estimated” it means: we impute data for missing baseline values based on SIM, then we use that complete baseline to estimate missing values in the day-to-day movement data. We have used FB population counts at origin and destination, as well as distance between O and D as exogenous variables for the SIM.</a:t>
            </a:r>
          </a:p>
          <a:p>
            <a:pPr/>
            <a:r>
              <a:t>*When it says “adjusted”, it means that on top of this imputation, we have also corrected the counts over time to keep numbers on the same scale, correcting for a possible loss in FB users.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Outflows - by population density - new categories, new baseline"/>
          <p:cNvSpPr txBox="1"/>
          <p:nvPr>
            <p:ph type="title"/>
          </p:nvPr>
        </p:nvSpPr>
        <p:spPr>
          <a:xfrm>
            <a:off x="276320" y="119647"/>
            <a:ext cx="21971001" cy="576900"/>
          </a:xfrm>
          <a:prstGeom prst="rect">
            <a:avLst/>
          </a:prstGeom>
        </p:spPr>
        <p:txBody>
          <a:bodyPr/>
          <a:lstStyle>
            <a:lvl1pPr defTabSz="2316479">
              <a:defRPr spc="-28" sz="2850"/>
            </a:lvl1pPr>
          </a:lstStyle>
          <a:p>
            <a:pPr/>
            <a:r>
              <a:t>Outflows - by population density - new categories, new baseline</a:t>
            </a:r>
          </a:p>
        </p:txBody>
      </p:sp>
      <p:sp>
        <p:nvSpPr>
          <p:cNvPr id="174" name="Raw"/>
          <p:cNvSpPr txBox="1"/>
          <p:nvPr/>
        </p:nvSpPr>
        <p:spPr>
          <a:xfrm>
            <a:off x="2499666" y="802765"/>
            <a:ext cx="615697"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Raw</a:t>
            </a:r>
          </a:p>
        </p:txBody>
      </p:sp>
      <p:sp>
        <p:nvSpPr>
          <p:cNvPr id="175" name="Estimated"/>
          <p:cNvSpPr txBox="1"/>
          <p:nvPr/>
        </p:nvSpPr>
        <p:spPr>
          <a:xfrm>
            <a:off x="9846840" y="802765"/>
            <a:ext cx="128016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Estimated</a:t>
            </a:r>
          </a:p>
        </p:txBody>
      </p:sp>
      <p:sp>
        <p:nvSpPr>
          <p:cNvPr id="176" name="Total estimated"/>
          <p:cNvSpPr txBox="1"/>
          <p:nvPr/>
        </p:nvSpPr>
        <p:spPr>
          <a:xfrm>
            <a:off x="13475013" y="802765"/>
            <a:ext cx="190576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Total estimated</a:t>
            </a:r>
          </a:p>
        </p:txBody>
      </p:sp>
      <p:sp>
        <p:nvSpPr>
          <p:cNvPr id="177" name="Total raw"/>
          <p:cNvSpPr txBox="1"/>
          <p:nvPr/>
        </p:nvSpPr>
        <p:spPr>
          <a:xfrm>
            <a:off x="6072317" y="802765"/>
            <a:ext cx="1173735"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Total raw</a:t>
            </a:r>
          </a:p>
        </p:txBody>
      </p:sp>
      <p:sp>
        <p:nvSpPr>
          <p:cNvPr id="178" name="Adjusted"/>
          <p:cNvSpPr txBox="1"/>
          <p:nvPr/>
        </p:nvSpPr>
        <p:spPr>
          <a:xfrm>
            <a:off x="17833402" y="802765"/>
            <a:ext cx="113487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Adjusted</a:t>
            </a:r>
          </a:p>
        </p:txBody>
      </p:sp>
      <p:sp>
        <p:nvSpPr>
          <p:cNvPr id="179" name="Total adjusted"/>
          <p:cNvSpPr txBox="1"/>
          <p:nvPr/>
        </p:nvSpPr>
        <p:spPr>
          <a:xfrm>
            <a:off x="21321194" y="802765"/>
            <a:ext cx="175082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Total adjusted</a:t>
            </a:r>
          </a:p>
        </p:txBody>
      </p:sp>
      <p:pic>
        <p:nvPicPr>
          <p:cNvPr id="180" name="evo_dist_adjust_alternative.pdf" descr="evo_dist_adjust_alternative.pdf"/>
          <p:cNvPicPr>
            <a:picLocks noChangeAspect="1"/>
          </p:cNvPicPr>
          <p:nvPr/>
        </p:nvPicPr>
        <p:blipFill>
          <a:blip r:embed="rId2">
            <a:extLst/>
          </a:blip>
          <a:stretch>
            <a:fillRect/>
          </a:stretch>
        </p:blipFill>
        <p:spPr>
          <a:xfrm>
            <a:off x="20182061" y="1173841"/>
            <a:ext cx="4029089" cy="3402778"/>
          </a:xfrm>
          <a:prstGeom prst="rect">
            <a:avLst/>
          </a:prstGeom>
          <a:ln w="12700">
            <a:miter lim="400000"/>
          </a:ln>
        </p:spPr>
      </p:pic>
      <p:pic>
        <p:nvPicPr>
          <p:cNvPr id="181" name="evo_dist_adjust_alternative.pdf" descr="evo_dist_adjust_alternative.pdf"/>
          <p:cNvPicPr>
            <a:picLocks noChangeAspect="1"/>
          </p:cNvPicPr>
          <p:nvPr/>
        </p:nvPicPr>
        <p:blipFill>
          <a:blip r:embed="rId3">
            <a:extLst/>
          </a:blip>
          <a:stretch>
            <a:fillRect/>
          </a:stretch>
        </p:blipFill>
        <p:spPr>
          <a:xfrm>
            <a:off x="20182061" y="4086931"/>
            <a:ext cx="4029089" cy="3402778"/>
          </a:xfrm>
          <a:prstGeom prst="rect">
            <a:avLst/>
          </a:prstGeom>
          <a:ln w="12700">
            <a:miter lim="400000"/>
          </a:ln>
        </p:spPr>
      </p:pic>
      <p:pic>
        <p:nvPicPr>
          <p:cNvPr id="182" name="evo_dist_adjust_alternative.pdf" descr="evo_dist_adjust_alternative.pdf"/>
          <p:cNvPicPr>
            <a:picLocks noChangeAspect="1"/>
          </p:cNvPicPr>
          <p:nvPr/>
        </p:nvPicPr>
        <p:blipFill>
          <a:blip r:embed="rId4">
            <a:extLst/>
          </a:blip>
          <a:stretch>
            <a:fillRect/>
          </a:stretch>
        </p:blipFill>
        <p:spPr>
          <a:xfrm>
            <a:off x="20182061" y="7000058"/>
            <a:ext cx="4029089" cy="3402779"/>
          </a:xfrm>
          <a:prstGeom prst="rect">
            <a:avLst/>
          </a:prstGeom>
          <a:ln w="12700">
            <a:miter lim="400000"/>
          </a:ln>
        </p:spPr>
      </p:pic>
      <p:pic>
        <p:nvPicPr>
          <p:cNvPr id="183" name="evo_dist_adjust_alternative.pdf" descr="evo_dist_adjust_alternative.pdf"/>
          <p:cNvPicPr>
            <a:picLocks noChangeAspect="1"/>
          </p:cNvPicPr>
          <p:nvPr/>
        </p:nvPicPr>
        <p:blipFill>
          <a:blip r:embed="rId5">
            <a:extLst/>
          </a:blip>
          <a:stretch>
            <a:fillRect/>
          </a:stretch>
        </p:blipFill>
        <p:spPr>
          <a:xfrm>
            <a:off x="20182061" y="9971408"/>
            <a:ext cx="4029089" cy="3402779"/>
          </a:xfrm>
          <a:prstGeom prst="rect">
            <a:avLst/>
          </a:prstGeom>
          <a:ln w="12700">
            <a:miter lim="400000"/>
          </a:ln>
        </p:spPr>
      </p:pic>
      <p:pic>
        <p:nvPicPr>
          <p:cNvPr id="184" name="evo_dist.pdf" descr="evo_dist.pdf"/>
          <p:cNvPicPr>
            <a:picLocks noChangeAspect="1"/>
          </p:cNvPicPr>
          <p:nvPr/>
        </p:nvPicPr>
        <p:blipFill>
          <a:blip r:embed="rId6">
            <a:extLst/>
          </a:blip>
          <a:stretch>
            <a:fillRect/>
          </a:stretch>
        </p:blipFill>
        <p:spPr>
          <a:xfrm>
            <a:off x="12413351" y="1173841"/>
            <a:ext cx="4029088" cy="3402778"/>
          </a:xfrm>
          <a:prstGeom prst="rect">
            <a:avLst/>
          </a:prstGeom>
          <a:ln w="12700">
            <a:miter lim="400000"/>
          </a:ln>
        </p:spPr>
      </p:pic>
      <p:pic>
        <p:nvPicPr>
          <p:cNvPr id="185" name="evo_dist.pdf" descr="evo_dist.pdf"/>
          <p:cNvPicPr>
            <a:picLocks noChangeAspect="1"/>
          </p:cNvPicPr>
          <p:nvPr/>
        </p:nvPicPr>
        <p:blipFill>
          <a:blip r:embed="rId7">
            <a:extLst/>
          </a:blip>
          <a:stretch>
            <a:fillRect/>
          </a:stretch>
        </p:blipFill>
        <p:spPr>
          <a:xfrm>
            <a:off x="12413351" y="4086931"/>
            <a:ext cx="4029088" cy="3402778"/>
          </a:xfrm>
          <a:prstGeom prst="rect">
            <a:avLst/>
          </a:prstGeom>
          <a:ln w="12700">
            <a:miter lim="400000"/>
          </a:ln>
        </p:spPr>
      </p:pic>
      <p:pic>
        <p:nvPicPr>
          <p:cNvPr id="186" name="evo_dist.pdf" descr="evo_dist.pdf"/>
          <p:cNvPicPr>
            <a:picLocks noChangeAspect="1"/>
          </p:cNvPicPr>
          <p:nvPr/>
        </p:nvPicPr>
        <p:blipFill>
          <a:blip r:embed="rId8">
            <a:extLst/>
          </a:blip>
          <a:stretch>
            <a:fillRect/>
          </a:stretch>
        </p:blipFill>
        <p:spPr>
          <a:xfrm>
            <a:off x="12413351" y="7000058"/>
            <a:ext cx="4029088" cy="3402779"/>
          </a:xfrm>
          <a:prstGeom prst="rect">
            <a:avLst/>
          </a:prstGeom>
          <a:ln w="12700">
            <a:miter lim="400000"/>
          </a:ln>
        </p:spPr>
      </p:pic>
      <p:pic>
        <p:nvPicPr>
          <p:cNvPr id="187" name="evo_dist.pdf" descr="evo_dist.pdf"/>
          <p:cNvPicPr>
            <a:picLocks noChangeAspect="1"/>
          </p:cNvPicPr>
          <p:nvPr/>
        </p:nvPicPr>
        <p:blipFill>
          <a:blip r:embed="rId9">
            <a:extLst/>
          </a:blip>
          <a:stretch>
            <a:fillRect/>
          </a:stretch>
        </p:blipFill>
        <p:spPr>
          <a:xfrm>
            <a:off x="12413351" y="9971408"/>
            <a:ext cx="4029088" cy="3402779"/>
          </a:xfrm>
          <a:prstGeom prst="rect">
            <a:avLst/>
          </a:prstGeom>
          <a:ln w="12700">
            <a:miter lim="400000"/>
          </a:ln>
        </p:spPr>
      </p:pic>
      <p:pic>
        <p:nvPicPr>
          <p:cNvPr id="188" name="evo_dist_new_classification.pdf" descr="evo_dist_new_classification.pdf"/>
          <p:cNvPicPr>
            <a:picLocks noChangeAspect="1"/>
          </p:cNvPicPr>
          <p:nvPr/>
        </p:nvPicPr>
        <p:blipFill>
          <a:blip r:embed="rId10">
            <a:extLst/>
          </a:blip>
          <a:stretch>
            <a:fillRect/>
          </a:stretch>
        </p:blipFill>
        <p:spPr>
          <a:xfrm>
            <a:off x="8472377" y="1173841"/>
            <a:ext cx="4029088" cy="3402778"/>
          </a:xfrm>
          <a:prstGeom prst="rect">
            <a:avLst/>
          </a:prstGeom>
          <a:ln w="12700">
            <a:miter lim="400000"/>
          </a:ln>
        </p:spPr>
      </p:pic>
      <p:pic>
        <p:nvPicPr>
          <p:cNvPr id="189" name="evo_dist_new_classification.pdf" descr="evo_dist_new_classification.pdf"/>
          <p:cNvPicPr>
            <a:picLocks noChangeAspect="1"/>
          </p:cNvPicPr>
          <p:nvPr/>
        </p:nvPicPr>
        <p:blipFill>
          <a:blip r:embed="rId11">
            <a:extLst/>
          </a:blip>
          <a:stretch>
            <a:fillRect/>
          </a:stretch>
        </p:blipFill>
        <p:spPr>
          <a:xfrm>
            <a:off x="8472377" y="4086931"/>
            <a:ext cx="4029088" cy="3402778"/>
          </a:xfrm>
          <a:prstGeom prst="rect">
            <a:avLst/>
          </a:prstGeom>
          <a:ln w="12700">
            <a:miter lim="400000"/>
          </a:ln>
        </p:spPr>
      </p:pic>
      <p:pic>
        <p:nvPicPr>
          <p:cNvPr id="190" name="evo_dist_adjust_alternative_new_classification.pdf" descr="evo_dist_adjust_alternative_new_classification.pdf"/>
          <p:cNvPicPr>
            <a:picLocks noChangeAspect="1"/>
          </p:cNvPicPr>
          <p:nvPr/>
        </p:nvPicPr>
        <p:blipFill>
          <a:blip r:embed="rId12">
            <a:extLst/>
          </a:blip>
          <a:stretch>
            <a:fillRect/>
          </a:stretch>
        </p:blipFill>
        <p:spPr>
          <a:xfrm>
            <a:off x="16386295" y="1173841"/>
            <a:ext cx="4029088" cy="3402778"/>
          </a:xfrm>
          <a:prstGeom prst="rect">
            <a:avLst/>
          </a:prstGeom>
          <a:ln w="12700">
            <a:miter lim="400000"/>
          </a:ln>
        </p:spPr>
      </p:pic>
      <p:pic>
        <p:nvPicPr>
          <p:cNvPr id="191" name="evo_dist_adjust_alternative_new_classification.pdf" descr="evo_dist_adjust_alternative_new_classification.pdf"/>
          <p:cNvPicPr>
            <a:picLocks noChangeAspect="1"/>
          </p:cNvPicPr>
          <p:nvPr/>
        </p:nvPicPr>
        <p:blipFill>
          <a:blip r:embed="rId13">
            <a:extLst/>
          </a:blip>
          <a:stretch>
            <a:fillRect/>
          </a:stretch>
        </p:blipFill>
        <p:spPr>
          <a:xfrm>
            <a:off x="16386295" y="4086931"/>
            <a:ext cx="4029088" cy="3402778"/>
          </a:xfrm>
          <a:prstGeom prst="rect">
            <a:avLst/>
          </a:prstGeom>
          <a:ln w="12700">
            <a:miter lim="400000"/>
          </a:ln>
        </p:spPr>
      </p:pic>
      <p:pic>
        <p:nvPicPr>
          <p:cNvPr id="192" name="evo_dist_adjust_alternative_new_classification.pdf" descr="evo_dist_adjust_alternative_new_classification.pdf"/>
          <p:cNvPicPr>
            <a:picLocks noChangeAspect="1"/>
          </p:cNvPicPr>
          <p:nvPr/>
        </p:nvPicPr>
        <p:blipFill>
          <a:blip r:embed="rId14">
            <a:extLst/>
          </a:blip>
          <a:stretch>
            <a:fillRect/>
          </a:stretch>
        </p:blipFill>
        <p:spPr>
          <a:xfrm>
            <a:off x="16386295" y="7000058"/>
            <a:ext cx="4029088" cy="3402779"/>
          </a:xfrm>
          <a:prstGeom prst="rect">
            <a:avLst/>
          </a:prstGeom>
          <a:ln w="12700">
            <a:miter lim="400000"/>
          </a:ln>
        </p:spPr>
      </p:pic>
      <p:pic>
        <p:nvPicPr>
          <p:cNvPr id="193" name="evo_dist_adjust_alternative_new_classification.pdf" descr="evo_dist_adjust_alternative_new_classification.pdf"/>
          <p:cNvPicPr>
            <a:picLocks noChangeAspect="1"/>
          </p:cNvPicPr>
          <p:nvPr/>
        </p:nvPicPr>
        <p:blipFill>
          <a:blip r:embed="rId15">
            <a:extLst/>
          </a:blip>
          <a:stretch>
            <a:fillRect/>
          </a:stretch>
        </p:blipFill>
        <p:spPr>
          <a:xfrm>
            <a:off x="16386295" y="9971408"/>
            <a:ext cx="4029088" cy="3402779"/>
          </a:xfrm>
          <a:prstGeom prst="rect">
            <a:avLst/>
          </a:prstGeom>
          <a:ln w="12700">
            <a:miter lim="400000"/>
          </a:ln>
        </p:spPr>
      </p:pic>
      <p:pic>
        <p:nvPicPr>
          <p:cNvPr id="194" name="evo_dist_new_classification.pdf" descr="evo_dist_new_classification.pdf"/>
          <p:cNvPicPr>
            <a:picLocks noChangeAspect="1"/>
          </p:cNvPicPr>
          <p:nvPr/>
        </p:nvPicPr>
        <p:blipFill>
          <a:blip r:embed="rId16">
            <a:extLst/>
          </a:blip>
          <a:stretch>
            <a:fillRect/>
          </a:stretch>
        </p:blipFill>
        <p:spPr>
          <a:xfrm>
            <a:off x="8472377" y="7000058"/>
            <a:ext cx="4029088" cy="3402779"/>
          </a:xfrm>
          <a:prstGeom prst="rect">
            <a:avLst/>
          </a:prstGeom>
          <a:ln w="12700">
            <a:miter lim="400000"/>
          </a:ln>
        </p:spPr>
      </p:pic>
      <p:pic>
        <p:nvPicPr>
          <p:cNvPr id="195" name="evo_dist_new_classification.pdf" descr="evo_dist_new_classification.pdf"/>
          <p:cNvPicPr>
            <a:picLocks noChangeAspect="1"/>
          </p:cNvPicPr>
          <p:nvPr/>
        </p:nvPicPr>
        <p:blipFill>
          <a:blip r:embed="rId17">
            <a:extLst/>
          </a:blip>
          <a:stretch>
            <a:fillRect/>
          </a:stretch>
        </p:blipFill>
        <p:spPr>
          <a:xfrm>
            <a:off x="8472377" y="9971408"/>
            <a:ext cx="4029088" cy="3402779"/>
          </a:xfrm>
          <a:prstGeom prst="rect">
            <a:avLst/>
          </a:prstGeom>
          <a:ln w="12700">
            <a:miter lim="400000"/>
          </a:ln>
        </p:spPr>
      </p:pic>
      <p:pic>
        <p:nvPicPr>
          <p:cNvPr id="196" name="evo_dist_raw.pdf" descr="evo_dist_raw.pdf"/>
          <p:cNvPicPr>
            <a:picLocks noChangeAspect="1"/>
          </p:cNvPicPr>
          <p:nvPr/>
        </p:nvPicPr>
        <p:blipFill>
          <a:blip r:embed="rId18">
            <a:extLst/>
          </a:blip>
          <a:stretch>
            <a:fillRect/>
          </a:stretch>
        </p:blipFill>
        <p:spPr>
          <a:xfrm>
            <a:off x="4644640" y="1173841"/>
            <a:ext cx="4029089" cy="3402778"/>
          </a:xfrm>
          <a:prstGeom prst="rect">
            <a:avLst/>
          </a:prstGeom>
          <a:ln w="12700">
            <a:miter lim="400000"/>
          </a:ln>
        </p:spPr>
      </p:pic>
      <p:pic>
        <p:nvPicPr>
          <p:cNvPr id="197" name="evo_dist_raw.pdf" descr="evo_dist_raw.pdf"/>
          <p:cNvPicPr>
            <a:picLocks noChangeAspect="1"/>
          </p:cNvPicPr>
          <p:nvPr/>
        </p:nvPicPr>
        <p:blipFill>
          <a:blip r:embed="rId19">
            <a:extLst/>
          </a:blip>
          <a:stretch>
            <a:fillRect/>
          </a:stretch>
        </p:blipFill>
        <p:spPr>
          <a:xfrm>
            <a:off x="4644640" y="4086931"/>
            <a:ext cx="4029089" cy="3402778"/>
          </a:xfrm>
          <a:prstGeom prst="rect">
            <a:avLst/>
          </a:prstGeom>
          <a:ln w="12700">
            <a:miter lim="400000"/>
          </a:ln>
        </p:spPr>
      </p:pic>
      <p:pic>
        <p:nvPicPr>
          <p:cNvPr id="198" name="evo_dist_raw.pdf" descr="evo_dist_raw.pdf"/>
          <p:cNvPicPr>
            <a:picLocks noChangeAspect="1"/>
          </p:cNvPicPr>
          <p:nvPr/>
        </p:nvPicPr>
        <p:blipFill>
          <a:blip r:embed="rId20">
            <a:extLst/>
          </a:blip>
          <a:stretch>
            <a:fillRect/>
          </a:stretch>
        </p:blipFill>
        <p:spPr>
          <a:xfrm>
            <a:off x="4644640" y="7000058"/>
            <a:ext cx="4029089" cy="3402779"/>
          </a:xfrm>
          <a:prstGeom prst="rect">
            <a:avLst/>
          </a:prstGeom>
          <a:ln w="12700">
            <a:miter lim="400000"/>
          </a:ln>
        </p:spPr>
      </p:pic>
      <p:pic>
        <p:nvPicPr>
          <p:cNvPr id="199" name="evo_dist_raw.pdf" descr="evo_dist_raw.pdf"/>
          <p:cNvPicPr>
            <a:picLocks noChangeAspect="1"/>
          </p:cNvPicPr>
          <p:nvPr/>
        </p:nvPicPr>
        <p:blipFill>
          <a:blip r:embed="rId21">
            <a:extLst/>
          </a:blip>
          <a:stretch>
            <a:fillRect/>
          </a:stretch>
        </p:blipFill>
        <p:spPr>
          <a:xfrm>
            <a:off x="4644640" y="9971408"/>
            <a:ext cx="4029089" cy="3402779"/>
          </a:xfrm>
          <a:prstGeom prst="rect">
            <a:avLst/>
          </a:prstGeom>
          <a:ln w="12700">
            <a:miter lim="400000"/>
          </a:ln>
        </p:spPr>
      </p:pic>
      <p:pic>
        <p:nvPicPr>
          <p:cNvPr id="200" name="evo_dist_raw_new_classification.pdf" descr="evo_dist_raw_new_classification.pdf"/>
          <p:cNvPicPr>
            <a:picLocks noChangeAspect="1"/>
          </p:cNvPicPr>
          <p:nvPr/>
        </p:nvPicPr>
        <p:blipFill>
          <a:blip r:embed="rId22">
            <a:extLst/>
          </a:blip>
          <a:stretch>
            <a:fillRect/>
          </a:stretch>
        </p:blipFill>
        <p:spPr>
          <a:xfrm>
            <a:off x="792970" y="1173841"/>
            <a:ext cx="4029089" cy="3402778"/>
          </a:xfrm>
          <a:prstGeom prst="rect">
            <a:avLst/>
          </a:prstGeom>
          <a:ln w="12700">
            <a:miter lim="400000"/>
          </a:ln>
        </p:spPr>
      </p:pic>
      <p:pic>
        <p:nvPicPr>
          <p:cNvPr id="201" name="evo_dist_raw_new_classification.pdf" descr="evo_dist_raw_new_classification.pdf"/>
          <p:cNvPicPr>
            <a:picLocks noChangeAspect="1"/>
          </p:cNvPicPr>
          <p:nvPr/>
        </p:nvPicPr>
        <p:blipFill>
          <a:blip r:embed="rId23">
            <a:extLst/>
          </a:blip>
          <a:stretch>
            <a:fillRect/>
          </a:stretch>
        </p:blipFill>
        <p:spPr>
          <a:xfrm>
            <a:off x="792970" y="4086931"/>
            <a:ext cx="4029089" cy="3402778"/>
          </a:xfrm>
          <a:prstGeom prst="rect">
            <a:avLst/>
          </a:prstGeom>
          <a:ln w="12700">
            <a:miter lim="400000"/>
          </a:ln>
        </p:spPr>
      </p:pic>
      <p:pic>
        <p:nvPicPr>
          <p:cNvPr id="202" name="evo_dist_raw_new_classification.pdf" descr="evo_dist_raw_new_classification.pdf"/>
          <p:cNvPicPr>
            <a:picLocks noChangeAspect="1"/>
          </p:cNvPicPr>
          <p:nvPr/>
        </p:nvPicPr>
        <p:blipFill>
          <a:blip r:embed="rId24">
            <a:extLst/>
          </a:blip>
          <a:stretch>
            <a:fillRect/>
          </a:stretch>
        </p:blipFill>
        <p:spPr>
          <a:xfrm>
            <a:off x="792970" y="7000058"/>
            <a:ext cx="4029089" cy="3402779"/>
          </a:xfrm>
          <a:prstGeom prst="rect">
            <a:avLst/>
          </a:prstGeom>
          <a:ln w="12700">
            <a:miter lim="400000"/>
          </a:ln>
        </p:spPr>
      </p:pic>
      <p:pic>
        <p:nvPicPr>
          <p:cNvPr id="203" name="evo_dist_raw_new_classification.pdf" descr="evo_dist_raw_new_classification.pdf"/>
          <p:cNvPicPr>
            <a:picLocks noChangeAspect="1"/>
          </p:cNvPicPr>
          <p:nvPr/>
        </p:nvPicPr>
        <p:blipFill>
          <a:blip r:embed="rId25">
            <a:extLst/>
          </a:blip>
          <a:stretch>
            <a:fillRect/>
          </a:stretch>
        </p:blipFill>
        <p:spPr>
          <a:xfrm>
            <a:off x="792970" y="9971408"/>
            <a:ext cx="4029089" cy="3402779"/>
          </a:xfrm>
          <a:prstGeom prst="rect">
            <a:avLst/>
          </a:prstGeom>
          <a:ln w="12700">
            <a:miter lim="400000"/>
          </a:ln>
        </p:spPr>
      </p:pic>
      <p:sp>
        <p:nvSpPr>
          <p:cNvPr id="204" name="Argentina"/>
          <p:cNvSpPr txBox="1"/>
          <p:nvPr/>
        </p:nvSpPr>
        <p:spPr>
          <a:xfrm rot="16200000">
            <a:off x="-67535" y="2430767"/>
            <a:ext cx="125044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Argentina</a:t>
            </a:r>
          </a:p>
        </p:txBody>
      </p:sp>
      <p:sp>
        <p:nvSpPr>
          <p:cNvPr id="205" name="Chile"/>
          <p:cNvSpPr txBox="1"/>
          <p:nvPr/>
        </p:nvSpPr>
        <p:spPr>
          <a:xfrm rot="16200000">
            <a:off x="207801" y="5296439"/>
            <a:ext cx="69977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Chile</a:t>
            </a:r>
          </a:p>
        </p:txBody>
      </p:sp>
      <p:sp>
        <p:nvSpPr>
          <p:cNvPr id="206" name="Colombia"/>
          <p:cNvSpPr txBox="1"/>
          <p:nvPr/>
        </p:nvSpPr>
        <p:spPr>
          <a:xfrm rot="16200000">
            <a:off x="-67154" y="8161879"/>
            <a:ext cx="124968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Colombia</a:t>
            </a:r>
          </a:p>
        </p:txBody>
      </p:sp>
      <p:sp>
        <p:nvSpPr>
          <p:cNvPr id="207" name="Mexico"/>
          <p:cNvSpPr txBox="1"/>
          <p:nvPr/>
        </p:nvSpPr>
        <p:spPr>
          <a:xfrm rot="16200000">
            <a:off x="85373" y="11149747"/>
            <a:ext cx="944627"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Mexico</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Outflows - by population rid - new categories, new baseline"/>
          <p:cNvSpPr txBox="1"/>
          <p:nvPr>
            <p:ph type="title"/>
          </p:nvPr>
        </p:nvSpPr>
        <p:spPr>
          <a:xfrm>
            <a:off x="276320" y="119647"/>
            <a:ext cx="21971001" cy="576900"/>
          </a:xfrm>
          <a:prstGeom prst="rect">
            <a:avLst/>
          </a:prstGeom>
        </p:spPr>
        <p:txBody>
          <a:bodyPr/>
          <a:lstStyle>
            <a:lvl1pPr defTabSz="2316479">
              <a:defRPr spc="-28" sz="2850"/>
            </a:lvl1pPr>
          </a:lstStyle>
          <a:p>
            <a:pPr/>
            <a:r>
              <a:t>Outflows - by population rid - new categories, new baseline</a:t>
            </a:r>
          </a:p>
        </p:txBody>
      </p:sp>
      <p:sp>
        <p:nvSpPr>
          <p:cNvPr id="210" name="Raw"/>
          <p:cNvSpPr txBox="1"/>
          <p:nvPr/>
        </p:nvSpPr>
        <p:spPr>
          <a:xfrm>
            <a:off x="2499666" y="802765"/>
            <a:ext cx="615697"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Raw</a:t>
            </a:r>
          </a:p>
        </p:txBody>
      </p:sp>
      <p:sp>
        <p:nvSpPr>
          <p:cNvPr id="211" name="Estimated"/>
          <p:cNvSpPr txBox="1"/>
          <p:nvPr/>
        </p:nvSpPr>
        <p:spPr>
          <a:xfrm>
            <a:off x="9846840" y="802765"/>
            <a:ext cx="128016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Estimated</a:t>
            </a:r>
          </a:p>
        </p:txBody>
      </p:sp>
      <p:sp>
        <p:nvSpPr>
          <p:cNvPr id="212" name="Total estimated"/>
          <p:cNvSpPr txBox="1"/>
          <p:nvPr/>
        </p:nvSpPr>
        <p:spPr>
          <a:xfrm>
            <a:off x="13475014" y="802765"/>
            <a:ext cx="190576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Total estimated</a:t>
            </a:r>
          </a:p>
        </p:txBody>
      </p:sp>
      <p:sp>
        <p:nvSpPr>
          <p:cNvPr id="213" name="Total raw"/>
          <p:cNvSpPr txBox="1"/>
          <p:nvPr/>
        </p:nvSpPr>
        <p:spPr>
          <a:xfrm>
            <a:off x="6072317" y="802765"/>
            <a:ext cx="1173735"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Total raw</a:t>
            </a:r>
          </a:p>
        </p:txBody>
      </p:sp>
      <p:sp>
        <p:nvSpPr>
          <p:cNvPr id="214" name="Adjusted"/>
          <p:cNvSpPr txBox="1"/>
          <p:nvPr/>
        </p:nvSpPr>
        <p:spPr>
          <a:xfrm>
            <a:off x="17833402" y="802765"/>
            <a:ext cx="113487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Adjusted</a:t>
            </a:r>
          </a:p>
        </p:txBody>
      </p:sp>
      <p:sp>
        <p:nvSpPr>
          <p:cNvPr id="215" name="Total adjusted"/>
          <p:cNvSpPr txBox="1"/>
          <p:nvPr/>
        </p:nvSpPr>
        <p:spPr>
          <a:xfrm>
            <a:off x="21321194" y="802765"/>
            <a:ext cx="175082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Total adjusted</a:t>
            </a:r>
          </a:p>
        </p:txBody>
      </p:sp>
      <p:pic>
        <p:nvPicPr>
          <p:cNvPr id="216" name="evo_dist_adjust_alternative.pdf" descr="evo_dist_adjust_alternative.pdf"/>
          <p:cNvPicPr>
            <a:picLocks noChangeAspect="1"/>
          </p:cNvPicPr>
          <p:nvPr/>
        </p:nvPicPr>
        <p:blipFill>
          <a:blip r:embed="rId2">
            <a:extLst/>
          </a:blip>
          <a:stretch>
            <a:fillRect/>
          </a:stretch>
        </p:blipFill>
        <p:spPr>
          <a:xfrm>
            <a:off x="20182061" y="1173841"/>
            <a:ext cx="4029088" cy="3402778"/>
          </a:xfrm>
          <a:prstGeom prst="rect">
            <a:avLst/>
          </a:prstGeom>
          <a:ln w="12700">
            <a:miter lim="400000"/>
          </a:ln>
        </p:spPr>
      </p:pic>
      <p:pic>
        <p:nvPicPr>
          <p:cNvPr id="217" name="evo_dist_adjust_alternative.pdf" descr="evo_dist_adjust_alternative.pdf"/>
          <p:cNvPicPr>
            <a:picLocks noChangeAspect="1"/>
          </p:cNvPicPr>
          <p:nvPr/>
        </p:nvPicPr>
        <p:blipFill>
          <a:blip r:embed="rId3">
            <a:extLst/>
          </a:blip>
          <a:stretch>
            <a:fillRect/>
          </a:stretch>
        </p:blipFill>
        <p:spPr>
          <a:xfrm>
            <a:off x="20182061" y="4086931"/>
            <a:ext cx="4029088" cy="3402778"/>
          </a:xfrm>
          <a:prstGeom prst="rect">
            <a:avLst/>
          </a:prstGeom>
          <a:ln w="12700">
            <a:miter lim="400000"/>
          </a:ln>
        </p:spPr>
      </p:pic>
      <p:pic>
        <p:nvPicPr>
          <p:cNvPr id="218" name="evo_dist_adjust_alternative.pdf" descr="evo_dist_adjust_alternative.pdf"/>
          <p:cNvPicPr>
            <a:picLocks noChangeAspect="1"/>
          </p:cNvPicPr>
          <p:nvPr/>
        </p:nvPicPr>
        <p:blipFill>
          <a:blip r:embed="rId4">
            <a:extLst/>
          </a:blip>
          <a:stretch>
            <a:fillRect/>
          </a:stretch>
        </p:blipFill>
        <p:spPr>
          <a:xfrm>
            <a:off x="20182061" y="7000058"/>
            <a:ext cx="4029088" cy="3402778"/>
          </a:xfrm>
          <a:prstGeom prst="rect">
            <a:avLst/>
          </a:prstGeom>
          <a:ln w="12700">
            <a:miter lim="400000"/>
          </a:ln>
        </p:spPr>
      </p:pic>
      <p:pic>
        <p:nvPicPr>
          <p:cNvPr id="219" name="evo_dist_adjust_alternative.pdf" descr="evo_dist_adjust_alternative.pdf"/>
          <p:cNvPicPr>
            <a:picLocks noChangeAspect="1"/>
          </p:cNvPicPr>
          <p:nvPr/>
        </p:nvPicPr>
        <p:blipFill>
          <a:blip r:embed="rId5">
            <a:extLst/>
          </a:blip>
          <a:stretch>
            <a:fillRect/>
          </a:stretch>
        </p:blipFill>
        <p:spPr>
          <a:xfrm>
            <a:off x="20182061" y="9971409"/>
            <a:ext cx="4029088" cy="3402778"/>
          </a:xfrm>
          <a:prstGeom prst="rect">
            <a:avLst/>
          </a:prstGeom>
          <a:ln w="12700">
            <a:miter lim="400000"/>
          </a:ln>
        </p:spPr>
      </p:pic>
      <p:pic>
        <p:nvPicPr>
          <p:cNvPr id="220" name="evo_dist.pdf" descr="evo_dist.pdf"/>
          <p:cNvPicPr>
            <a:picLocks noChangeAspect="1"/>
          </p:cNvPicPr>
          <p:nvPr/>
        </p:nvPicPr>
        <p:blipFill>
          <a:blip r:embed="rId6">
            <a:extLst/>
          </a:blip>
          <a:stretch>
            <a:fillRect/>
          </a:stretch>
        </p:blipFill>
        <p:spPr>
          <a:xfrm>
            <a:off x="12413351" y="1173841"/>
            <a:ext cx="4029089" cy="3402778"/>
          </a:xfrm>
          <a:prstGeom prst="rect">
            <a:avLst/>
          </a:prstGeom>
          <a:ln w="12700">
            <a:miter lim="400000"/>
          </a:ln>
        </p:spPr>
      </p:pic>
      <p:pic>
        <p:nvPicPr>
          <p:cNvPr id="221" name="evo_dist.pdf" descr="evo_dist.pdf"/>
          <p:cNvPicPr>
            <a:picLocks noChangeAspect="1"/>
          </p:cNvPicPr>
          <p:nvPr/>
        </p:nvPicPr>
        <p:blipFill>
          <a:blip r:embed="rId7">
            <a:extLst/>
          </a:blip>
          <a:stretch>
            <a:fillRect/>
          </a:stretch>
        </p:blipFill>
        <p:spPr>
          <a:xfrm>
            <a:off x="12413351" y="4086931"/>
            <a:ext cx="4029089" cy="3402778"/>
          </a:xfrm>
          <a:prstGeom prst="rect">
            <a:avLst/>
          </a:prstGeom>
          <a:ln w="12700">
            <a:miter lim="400000"/>
          </a:ln>
        </p:spPr>
      </p:pic>
      <p:pic>
        <p:nvPicPr>
          <p:cNvPr id="222" name="evo_dist.pdf" descr="evo_dist.pdf"/>
          <p:cNvPicPr>
            <a:picLocks noChangeAspect="1"/>
          </p:cNvPicPr>
          <p:nvPr/>
        </p:nvPicPr>
        <p:blipFill>
          <a:blip r:embed="rId8">
            <a:extLst/>
          </a:blip>
          <a:stretch>
            <a:fillRect/>
          </a:stretch>
        </p:blipFill>
        <p:spPr>
          <a:xfrm>
            <a:off x="12413351" y="7000058"/>
            <a:ext cx="4029089" cy="3402778"/>
          </a:xfrm>
          <a:prstGeom prst="rect">
            <a:avLst/>
          </a:prstGeom>
          <a:ln w="12700">
            <a:miter lim="400000"/>
          </a:ln>
        </p:spPr>
      </p:pic>
      <p:pic>
        <p:nvPicPr>
          <p:cNvPr id="223" name="evo_dist.pdf" descr="evo_dist.pdf"/>
          <p:cNvPicPr>
            <a:picLocks noChangeAspect="1"/>
          </p:cNvPicPr>
          <p:nvPr/>
        </p:nvPicPr>
        <p:blipFill>
          <a:blip r:embed="rId9">
            <a:extLst/>
          </a:blip>
          <a:stretch>
            <a:fillRect/>
          </a:stretch>
        </p:blipFill>
        <p:spPr>
          <a:xfrm>
            <a:off x="12413351" y="9971409"/>
            <a:ext cx="4029089" cy="3402778"/>
          </a:xfrm>
          <a:prstGeom prst="rect">
            <a:avLst/>
          </a:prstGeom>
          <a:ln w="12700">
            <a:miter lim="400000"/>
          </a:ln>
        </p:spPr>
      </p:pic>
      <p:sp>
        <p:nvSpPr>
          <p:cNvPr id="224" name="Argentina"/>
          <p:cNvSpPr txBox="1"/>
          <p:nvPr/>
        </p:nvSpPr>
        <p:spPr>
          <a:xfrm rot="16200000">
            <a:off x="-67535" y="2430767"/>
            <a:ext cx="125044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Argentina</a:t>
            </a:r>
          </a:p>
        </p:txBody>
      </p:sp>
      <p:sp>
        <p:nvSpPr>
          <p:cNvPr id="225" name="Chile"/>
          <p:cNvSpPr txBox="1"/>
          <p:nvPr/>
        </p:nvSpPr>
        <p:spPr>
          <a:xfrm rot="16200000">
            <a:off x="207801" y="5296439"/>
            <a:ext cx="69977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Chile</a:t>
            </a:r>
          </a:p>
        </p:txBody>
      </p:sp>
      <p:sp>
        <p:nvSpPr>
          <p:cNvPr id="226" name="Colombia"/>
          <p:cNvSpPr txBox="1"/>
          <p:nvPr/>
        </p:nvSpPr>
        <p:spPr>
          <a:xfrm rot="16200000">
            <a:off x="-67154" y="8161879"/>
            <a:ext cx="124968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Colombia</a:t>
            </a:r>
          </a:p>
        </p:txBody>
      </p:sp>
      <p:sp>
        <p:nvSpPr>
          <p:cNvPr id="227" name="Mexico"/>
          <p:cNvSpPr txBox="1"/>
          <p:nvPr/>
        </p:nvSpPr>
        <p:spPr>
          <a:xfrm rot="16200000">
            <a:off x="85373" y="11149747"/>
            <a:ext cx="944627"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Mexico</a:t>
            </a:r>
          </a:p>
        </p:txBody>
      </p:sp>
      <p:pic>
        <p:nvPicPr>
          <p:cNvPr id="228" name="evo_dist_adjust_alternative_new_classification.pdf" descr="evo_dist_adjust_alternative_new_classification.pdf"/>
          <p:cNvPicPr>
            <a:picLocks noChangeAspect="1"/>
          </p:cNvPicPr>
          <p:nvPr/>
        </p:nvPicPr>
        <p:blipFill>
          <a:blip r:embed="rId10">
            <a:extLst/>
          </a:blip>
          <a:stretch>
            <a:fillRect/>
          </a:stretch>
        </p:blipFill>
        <p:spPr>
          <a:xfrm>
            <a:off x="16386295" y="1173841"/>
            <a:ext cx="4029088" cy="3402778"/>
          </a:xfrm>
          <a:prstGeom prst="rect">
            <a:avLst/>
          </a:prstGeom>
          <a:ln w="12700">
            <a:miter lim="400000"/>
          </a:ln>
        </p:spPr>
      </p:pic>
      <p:pic>
        <p:nvPicPr>
          <p:cNvPr id="229" name="evo_dist_adjust_alternative_new_classification.pdf" descr="evo_dist_adjust_alternative_new_classification.pdf"/>
          <p:cNvPicPr>
            <a:picLocks noChangeAspect="1"/>
          </p:cNvPicPr>
          <p:nvPr/>
        </p:nvPicPr>
        <p:blipFill>
          <a:blip r:embed="rId11">
            <a:extLst/>
          </a:blip>
          <a:stretch>
            <a:fillRect/>
          </a:stretch>
        </p:blipFill>
        <p:spPr>
          <a:xfrm>
            <a:off x="16386295" y="4086931"/>
            <a:ext cx="4029088" cy="3402778"/>
          </a:xfrm>
          <a:prstGeom prst="rect">
            <a:avLst/>
          </a:prstGeom>
          <a:ln w="12700">
            <a:miter lim="400000"/>
          </a:ln>
        </p:spPr>
      </p:pic>
      <p:pic>
        <p:nvPicPr>
          <p:cNvPr id="230" name="evo_dist_adjust_alternative_new_classification.pdf" descr="evo_dist_adjust_alternative_new_classification.pdf"/>
          <p:cNvPicPr>
            <a:picLocks noChangeAspect="1"/>
          </p:cNvPicPr>
          <p:nvPr/>
        </p:nvPicPr>
        <p:blipFill>
          <a:blip r:embed="rId12">
            <a:extLst/>
          </a:blip>
          <a:stretch>
            <a:fillRect/>
          </a:stretch>
        </p:blipFill>
        <p:spPr>
          <a:xfrm>
            <a:off x="16386295" y="7000058"/>
            <a:ext cx="4029088" cy="3402778"/>
          </a:xfrm>
          <a:prstGeom prst="rect">
            <a:avLst/>
          </a:prstGeom>
          <a:ln w="12700">
            <a:miter lim="400000"/>
          </a:ln>
        </p:spPr>
      </p:pic>
      <p:pic>
        <p:nvPicPr>
          <p:cNvPr id="231" name="evo_dist_adjust_alternative_new_classification.pdf" descr="evo_dist_adjust_alternative_new_classification.pdf"/>
          <p:cNvPicPr>
            <a:picLocks noChangeAspect="1"/>
          </p:cNvPicPr>
          <p:nvPr/>
        </p:nvPicPr>
        <p:blipFill>
          <a:blip r:embed="rId13">
            <a:extLst/>
          </a:blip>
          <a:stretch>
            <a:fillRect/>
          </a:stretch>
        </p:blipFill>
        <p:spPr>
          <a:xfrm>
            <a:off x="16386295" y="9971409"/>
            <a:ext cx="4029088" cy="3402778"/>
          </a:xfrm>
          <a:prstGeom prst="rect">
            <a:avLst/>
          </a:prstGeom>
          <a:ln w="12700">
            <a:miter lim="400000"/>
          </a:ln>
        </p:spPr>
      </p:pic>
      <p:pic>
        <p:nvPicPr>
          <p:cNvPr id="232" name="evo_dist_new_classification.pdf" descr="evo_dist_new_classification.pdf"/>
          <p:cNvPicPr>
            <a:picLocks noChangeAspect="1"/>
          </p:cNvPicPr>
          <p:nvPr/>
        </p:nvPicPr>
        <p:blipFill>
          <a:blip r:embed="rId14">
            <a:extLst/>
          </a:blip>
          <a:stretch>
            <a:fillRect/>
          </a:stretch>
        </p:blipFill>
        <p:spPr>
          <a:xfrm>
            <a:off x="8472377" y="1173841"/>
            <a:ext cx="4029088" cy="3402778"/>
          </a:xfrm>
          <a:prstGeom prst="rect">
            <a:avLst/>
          </a:prstGeom>
          <a:ln w="12700">
            <a:miter lim="400000"/>
          </a:ln>
        </p:spPr>
      </p:pic>
      <p:pic>
        <p:nvPicPr>
          <p:cNvPr id="233" name="evo_dist_new_classification.pdf" descr="evo_dist_new_classification.pdf"/>
          <p:cNvPicPr>
            <a:picLocks noChangeAspect="1"/>
          </p:cNvPicPr>
          <p:nvPr/>
        </p:nvPicPr>
        <p:blipFill>
          <a:blip r:embed="rId15">
            <a:extLst/>
          </a:blip>
          <a:stretch>
            <a:fillRect/>
          </a:stretch>
        </p:blipFill>
        <p:spPr>
          <a:xfrm>
            <a:off x="8472377" y="4086931"/>
            <a:ext cx="4029088" cy="3402778"/>
          </a:xfrm>
          <a:prstGeom prst="rect">
            <a:avLst/>
          </a:prstGeom>
          <a:ln w="12700">
            <a:miter lim="400000"/>
          </a:ln>
        </p:spPr>
      </p:pic>
      <p:pic>
        <p:nvPicPr>
          <p:cNvPr id="234" name="evo_dist_new_classification.pdf" descr="evo_dist_new_classification.pdf"/>
          <p:cNvPicPr>
            <a:picLocks noChangeAspect="1"/>
          </p:cNvPicPr>
          <p:nvPr/>
        </p:nvPicPr>
        <p:blipFill>
          <a:blip r:embed="rId16">
            <a:extLst/>
          </a:blip>
          <a:stretch>
            <a:fillRect/>
          </a:stretch>
        </p:blipFill>
        <p:spPr>
          <a:xfrm>
            <a:off x="8472377" y="7000058"/>
            <a:ext cx="4029088" cy="3402778"/>
          </a:xfrm>
          <a:prstGeom prst="rect">
            <a:avLst/>
          </a:prstGeom>
          <a:ln w="12700">
            <a:miter lim="400000"/>
          </a:ln>
        </p:spPr>
      </p:pic>
      <p:pic>
        <p:nvPicPr>
          <p:cNvPr id="235" name="evo_dist_new_classification.pdf" descr="evo_dist_new_classification.pdf"/>
          <p:cNvPicPr>
            <a:picLocks noChangeAspect="1"/>
          </p:cNvPicPr>
          <p:nvPr/>
        </p:nvPicPr>
        <p:blipFill>
          <a:blip r:embed="rId17">
            <a:extLst/>
          </a:blip>
          <a:stretch>
            <a:fillRect/>
          </a:stretch>
        </p:blipFill>
        <p:spPr>
          <a:xfrm>
            <a:off x="8472377" y="9971409"/>
            <a:ext cx="4029088" cy="3402778"/>
          </a:xfrm>
          <a:prstGeom prst="rect">
            <a:avLst/>
          </a:prstGeom>
          <a:ln w="12700">
            <a:miter lim="400000"/>
          </a:ln>
        </p:spPr>
      </p:pic>
      <p:pic>
        <p:nvPicPr>
          <p:cNvPr id="236" name="evo_dist_raw.pdf" descr="evo_dist_raw.pdf"/>
          <p:cNvPicPr>
            <a:picLocks noChangeAspect="1"/>
          </p:cNvPicPr>
          <p:nvPr/>
        </p:nvPicPr>
        <p:blipFill>
          <a:blip r:embed="rId18">
            <a:extLst/>
          </a:blip>
          <a:stretch>
            <a:fillRect/>
          </a:stretch>
        </p:blipFill>
        <p:spPr>
          <a:xfrm>
            <a:off x="4644640" y="1173841"/>
            <a:ext cx="4029089" cy="3402778"/>
          </a:xfrm>
          <a:prstGeom prst="rect">
            <a:avLst/>
          </a:prstGeom>
          <a:ln w="12700">
            <a:miter lim="400000"/>
          </a:ln>
        </p:spPr>
      </p:pic>
      <p:pic>
        <p:nvPicPr>
          <p:cNvPr id="237" name="evo_dist_raw.pdf" descr="evo_dist_raw.pdf"/>
          <p:cNvPicPr>
            <a:picLocks noChangeAspect="1"/>
          </p:cNvPicPr>
          <p:nvPr/>
        </p:nvPicPr>
        <p:blipFill>
          <a:blip r:embed="rId19">
            <a:extLst/>
          </a:blip>
          <a:stretch>
            <a:fillRect/>
          </a:stretch>
        </p:blipFill>
        <p:spPr>
          <a:xfrm>
            <a:off x="4644640" y="4086931"/>
            <a:ext cx="4029089" cy="3402778"/>
          </a:xfrm>
          <a:prstGeom prst="rect">
            <a:avLst/>
          </a:prstGeom>
          <a:ln w="12700">
            <a:miter lim="400000"/>
          </a:ln>
        </p:spPr>
      </p:pic>
      <p:pic>
        <p:nvPicPr>
          <p:cNvPr id="238" name="evo_dist_raw.pdf" descr="evo_dist_raw.pdf"/>
          <p:cNvPicPr>
            <a:picLocks noChangeAspect="1"/>
          </p:cNvPicPr>
          <p:nvPr/>
        </p:nvPicPr>
        <p:blipFill>
          <a:blip r:embed="rId20">
            <a:extLst/>
          </a:blip>
          <a:stretch>
            <a:fillRect/>
          </a:stretch>
        </p:blipFill>
        <p:spPr>
          <a:xfrm>
            <a:off x="4644640" y="7000058"/>
            <a:ext cx="4029089" cy="3402778"/>
          </a:xfrm>
          <a:prstGeom prst="rect">
            <a:avLst/>
          </a:prstGeom>
          <a:ln w="12700">
            <a:miter lim="400000"/>
          </a:ln>
        </p:spPr>
      </p:pic>
      <p:pic>
        <p:nvPicPr>
          <p:cNvPr id="239" name="evo_dist_raw.pdf" descr="evo_dist_raw.pdf"/>
          <p:cNvPicPr>
            <a:picLocks noChangeAspect="1"/>
          </p:cNvPicPr>
          <p:nvPr/>
        </p:nvPicPr>
        <p:blipFill>
          <a:blip r:embed="rId21">
            <a:extLst/>
          </a:blip>
          <a:stretch>
            <a:fillRect/>
          </a:stretch>
        </p:blipFill>
        <p:spPr>
          <a:xfrm>
            <a:off x="4644640" y="9971409"/>
            <a:ext cx="4029089" cy="3402778"/>
          </a:xfrm>
          <a:prstGeom prst="rect">
            <a:avLst/>
          </a:prstGeom>
          <a:ln w="12700">
            <a:miter lim="400000"/>
          </a:ln>
        </p:spPr>
      </p:pic>
      <p:pic>
        <p:nvPicPr>
          <p:cNvPr id="240" name="evo_dist_raw_new_classification.pdf" descr="evo_dist_raw_new_classification.pdf"/>
          <p:cNvPicPr>
            <a:picLocks noChangeAspect="1"/>
          </p:cNvPicPr>
          <p:nvPr/>
        </p:nvPicPr>
        <p:blipFill>
          <a:blip r:embed="rId22">
            <a:extLst/>
          </a:blip>
          <a:stretch>
            <a:fillRect/>
          </a:stretch>
        </p:blipFill>
        <p:spPr>
          <a:xfrm>
            <a:off x="792970" y="1173841"/>
            <a:ext cx="4029089" cy="3402778"/>
          </a:xfrm>
          <a:prstGeom prst="rect">
            <a:avLst/>
          </a:prstGeom>
          <a:ln w="12700">
            <a:miter lim="400000"/>
          </a:ln>
        </p:spPr>
      </p:pic>
      <p:pic>
        <p:nvPicPr>
          <p:cNvPr id="241" name="evo_dist_raw_new_classification.pdf" descr="evo_dist_raw_new_classification.pdf"/>
          <p:cNvPicPr>
            <a:picLocks noChangeAspect="1"/>
          </p:cNvPicPr>
          <p:nvPr/>
        </p:nvPicPr>
        <p:blipFill>
          <a:blip r:embed="rId23">
            <a:extLst/>
          </a:blip>
          <a:stretch>
            <a:fillRect/>
          </a:stretch>
        </p:blipFill>
        <p:spPr>
          <a:xfrm>
            <a:off x="792970" y="4086931"/>
            <a:ext cx="4029089" cy="3402778"/>
          </a:xfrm>
          <a:prstGeom prst="rect">
            <a:avLst/>
          </a:prstGeom>
          <a:ln w="12700">
            <a:miter lim="400000"/>
          </a:ln>
        </p:spPr>
      </p:pic>
      <p:pic>
        <p:nvPicPr>
          <p:cNvPr id="242" name="evo_dist_raw_new_classification.pdf" descr="evo_dist_raw_new_classification.pdf"/>
          <p:cNvPicPr>
            <a:picLocks noChangeAspect="1"/>
          </p:cNvPicPr>
          <p:nvPr/>
        </p:nvPicPr>
        <p:blipFill>
          <a:blip r:embed="rId24">
            <a:extLst/>
          </a:blip>
          <a:stretch>
            <a:fillRect/>
          </a:stretch>
        </p:blipFill>
        <p:spPr>
          <a:xfrm>
            <a:off x="792970" y="7000058"/>
            <a:ext cx="4029089" cy="3402778"/>
          </a:xfrm>
          <a:prstGeom prst="rect">
            <a:avLst/>
          </a:prstGeom>
          <a:ln w="12700">
            <a:miter lim="400000"/>
          </a:ln>
        </p:spPr>
      </p:pic>
      <p:pic>
        <p:nvPicPr>
          <p:cNvPr id="243" name="evo_dist_raw_new_classification.pdf" descr="evo_dist_raw_new_classification.pdf"/>
          <p:cNvPicPr>
            <a:picLocks noChangeAspect="1"/>
          </p:cNvPicPr>
          <p:nvPr/>
        </p:nvPicPr>
        <p:blipFill>
          <a:blip r:embed="rId25">
            <a:extLst/>
          </a:blip>
          <a:stretch>
            <a:fillRect/>
          </a:stretch>
        </p:blipFill>
        <p:spPr>
          <a:xfrm>
            <a:off x="792970" y="9971409"/>
            <a:ext cx="4029089" cy="340277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evo_dist_adjust_alternative_between_categories.pdf" descr="evo_dist_adjust_alternative_between_categories.pdf"/>
          <p:cNvPicPr>
            <a:picLocks noChangeAspect="1"/>
          </p:cNvPicPr>
          <p:nvPr/>
        </p:nvPicPr>
        <p:blipFill>
          <a:blip r:embed="rId2">
            <a:extLst/>
          </a:blip>
          <a:stretch>
            <a:fillRect/>
          </a:stretch>
        </p:blipFill>
        <p:spPr>
          <a:xfrm>
            <a:off x="248902" y="1431908"/>
            <a:ext cx="11797110" cy="10317819"/>
          </a:xfrm>
          <a:prstGeom prst="rect">
            <a:avLst/>
          </a:prstGeom>
          <a:ln w="12700">
            <a:miter lim="400000"/>
          </a:ln>
        </p:spPr>
      </p:pic>
      <p:pic>
        <p:nvPicPr>
          <p:cNvPr id="246" name="evo_dist_adjust_alternative_between_categories.pdf" descr="evo_dist_adjust_alternative_between_categories.pdf"/>
          <p:cNvPicPr>
            <a:picLocks noChangeAspect="1"/>
          </p:cNvPicPr>
          <p:nvPr/>
        </p:nvPicPr>
        <p:blipFill>
          <a:blip r:embed="rId3">
            <a:extLst/>
          </a:blip>
          <a:stretch>
            <a:fillRect/>
          </a:stretch>
        </p:blipFill>
        <p:spPr>
          <a:xfrm>
            <a:off x="12751900" y="3172255"/>
            <a:ext cx="10956059" cy="9582230"/>
          </a:xfrm>
          <a:prstGeom prst="rect">
            <a:avLst/>
          </a:prstGeom>
          <a:ln w="12700">
            <a:miter lim="400000"/>
          </a:ln>
        </p:spPr>
      </p:pic>
      <p:sp>
        <p:nvSpPr>
          <p:cNvPr id="247" name="Movements between categories: density and RDI - Argentina (adjusted)"/>
          <p:cNvSpPr txBox="1"/>
          <p:nvPr>
            <p:ph type="title"/>
          </p:nvPr>
        </p:nvSpPr>
        <p:spPr>
          <a:xfrm>
            <a:off x="276320" y="119647"/>
            <a:ext cx="21971001" cy="576900"/>
          </a:xfrm>
          <a:prstGeom prst="rect">
            <a:avLst/>
          </a:prstGeom>
        </p:spPr>
        <p:txBody>
          <a:bodyPr/>
          <a:lstStyle>
            <a:lvl1pPr defTabSz="2316479">
              <a:defRPr spc="-28" sz="2850"/>
            </a:lvl1pPr>
          </a:lstStyle>
          <a:p>
            <a:pPr/>
            <a:r>
              <a:t>Movements between categories: density and RDI - Argentina (adjusted)</a:t>
            </a:r>
          </a:p>
        </p:txBody>
      </p:sp>
      <p:sp>
        <p:nvSpPr>
          <p:cNvPr id="248" name="Lower density"/>
          <p:cNvSpPr txBox="1"/>
          <p:nvPr/>
        </p:nvSpPr>
        <p:spPr>
          <a:xfrm>
            <a:off x="816483" y="1004627"/>
            <a:ext cx="171196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density</a:t>
            </a:r>
          </a:p>
        </p:txBody>
      </p:sp>
      <p:sp>
        <p:nvSpPr>
          <p:cNvPr id="249" name="Higher density"/>
          <p:cNvSpPr txBox="1"/>
          <p:nvPr/>
        </p:nvSpPr>
        <p:spPr>
          <a:xfrm>
            <a:off x="9802339" y="1004627"/>
            <a:ext cx="178130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density</a:t>
            </a:r>
          </a:p>
        </p:txBody>
      </p:sp>
      <p:sp>
        <p:nvSpPr>
          <p:cNvPr id="250" name="Higher density"/>
          <p:cNvSpPr txBox="1"/>
          <p:nvPr/>
        </p:nvSpPr>
        <p:spPr>
          <a:xfrm rot="16200000">
            <a:off x="11315056" y="9722478"/>
            <a:ext cx="178130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density</a:t>
            </a:r>
          </a:p>
        </p:txBody>
      </p:sp>
      <p:sp>
        <p:nvSpPr>
          <p:cNvPr id="251" name="Lower density"/>
          <p:cNvSpPr txBox="1"/>
          <p:nvPr/>
        </p:nvSpPr>
        <p:spPr>
          <a:xfrm rot="16200000">
            <a:off x="11349727" y="2128248"/>
            <a:ext cx="171196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density</a:t>
            </a:r>
          </a:p>
        </p:txBody>
      </p:sp>
      <p:sp>
        <p:nvSpPr>
          <p:cNvPr id="252" name="Higher rdi"/>
          <p:cNvSpPr txBox="1"/>
          <p:nvPr/>
        </p:nvSpPr>
        <p:spPr>
          <a:xfrm>
            <a:off x="22420325" y="2785122"/>
            <a:ext cx="124282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rdi</a:t>
            </a:r>
          </a:p>
        </p:txBody>
      </p:sp>
      <p:sp>
        <p:nvSpPr>
          <p:cNvPr id="253" name="Lower rdi"/>
          <p:cNvSpPr txBox="1"/>
          <p:nvPr/>
        </p:nvSpPr>
        <p:spPr>
          <a:xfrm>
            <a:off x="13279440" y="2785122"/>
            <a:ext cx="117348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rdi</a:t>
            </a:r>
          </a:p>
        </p:txBody>
      </p:sp>
      <p:sp>
        <p:nvSpPr>
          <p:cNvPr id="254" name="Higher rdi"/>
          <p:cNvSpPr txBox="1"/>
          <p:nvPr/>
        </p:nvSpPr>
        <p:spPr>
          <a:xfrm rot="16200000">
            <a:off x="23300327" y="11040122"/>
            <a:ext cx="124282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rdi</a:t>
            </a:r>
          </a:p>
        </p:txBody>
      </p:sp>
      <p:sp>
        <p:nvSpPr>
          <p:cNvPr id="255" name="Lower rdi"/>
          <p:cNvSpPr txBox="1"/>
          <p:nvPr/>
        </p:nvSpPr>
        <p:spPr>
          <a:xfrm rot="16200000">
            <a:off x="23334998" y="3620830"/>
            <a:ext cx="117348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rdi</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evo_dist_adjust_alternative_between_categories.pdf" descr="evo_dist_adjust_alternative_between_categories.pdf"/>
          <p:cNvPicPr>
            <a:picLocks noChangeAspect="1"/>
          </p:cNvPicPr>
          <p:nvPr/>
        </p:nvPicPr>
        <p:blipFill>
          <a:blip r:embed="rId2">
            <a:extLst/>
          </a:blip>
          <a:stretch>
            <a:fillRect/>
          </a:stretch>
        </p:blipFill>
        <p:spPr>
          <a:xfrm>
            <a:off x="12751900" y="3172255"/>
            <a:ext cx="10956059" cy="9582230"/>
          </a:xfrm>
          <a:prstGeom prst="rect">
            <a:avLst/>
          </a:prstGeom>
          <a:ln w="12700">
            <a:miter lim="400000"/>
          </a:ln>
        </p:spPr>
      </p:pic>
      <p:sp>
        <p:nvSpPr>
          <p:cNvPr id="258" name="Movements between categories: density and RDI - Chile (adjusted)"/>
          <p:cNvSpPr txBox="1"/>
          <p:nvPr>
            <p:ph type="title"/>
          </p:nvPr>
        </p:nvSpPr>
        <p:spPr>
          <a:xfrm>
            <a:off x="276320" y="119647"/>
            <a:ext cx="21971001" cy="576900"/>
          </a:xfrm>
          <a:prstGeom prst="rect">
            <a:avLst/>
          </a:prstGeom>
        </p:spPr>
        <p:txBody>
          <a:bodyPr/>
          <a:lstStyle>
            <a:lvl1pPr defTabSz="2316479">
              <a:defRPr spc="-28" sz="2850"/>
            </a:lvl1pPr>
          </a:lstStyle>
          <a:p>
            <a:pPr/>
            <a:r>
              <a:t>Movements between categories: density and RDI - Chile (adjusted)</a:t>
            </a:r>
          </a:p>
        </p:txBody>
      </p:sp>
      <p:sp>
        <p:nvSpPr>
          <p:cNvPr id="259" name="Lower density"/>
          <p:cNvSpPr txBox="1"/>
          <p:nvPr/>
        </p:nvSpPr>
        <p:spPr>
          <a:xfrm>
            <a:off x="816483" y="1004627"/>
            <a:ext cx="171196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density</a:t>
            </a:r>
          </a:p>
        </p:txBody>
      </p:sp>
      <p:sp>
        <p:nvSpPr>
          <p:cNvPr id="260" name="Higher density"/>
          <p:cNvSpPr txBox="1"/>
          <p:nvPr/>
        </p:nvSpPr>
        <p:spPr>
          <a:xfrm>
            <a:off x="9802339" y="1004627"/>
            <a:ext cx="178130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density</a:t>
            </a:r>
          </a:p>
        </p:txBody>
      </p:sp>
      <p:sp>
        <p:nvSpPr>
          <p:cNvPr id="261" name="Higher density"/>
          <p:cNvSpPr txBox="1"/>
          <p:nvPr/>
        </p:nvSpPr>
        <p:spPr>
          <a:xfrm rot="16200000">
            <a:off x="11315056" y="9722478"/>
            <a:ext cx="178130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density</a:t>
            </a:r>
          </a:p>
        </p:txBody>
      </p:sp>
      <p:sp>
        <p:nvSpPr>
          <p:cNvPr id="262" name="Lower density"/>
          <p:cNvSpPr txBox="1"/>
          <p:nvPr/>
        </p:nvSpPr>
        <p:spPr>
          <a:xfrm rot="16200000">
            <a:off x="11349727" y="2128248"/>
            <a:ext cx="171196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density</a:t>
            </a:r>
          </a:p>
        </p:txBody>
      </p:sp>
      <p:sp>
        <p:nvSpPr>
          <p:cNvPr id="263" name="Higher rdi"/>
          <p:cNvSpPr txBox="1"/>
          <p:nvPr/>
        </p:nvSpPr>
        <p:spPr>
          <a:xfrm>
            <a:off x="22420326" y="2785122"/>
            <a:ext cx="124282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rdi</a:t>
            </a:r>
          </a:p>
        </p:txBody>
      </p:sp>
      <p:sp>
        <p:nvSpPr>
          <p:cNvPr id="264" name="Lower rdi"/>
          <p:cNvSpPr txBox="1"/>
          <p:nvPr/>
        </p:nvSpPr>
        <p:spPr>
          <a:xfrm>
            <a:off x="13279440" y="2785122"/>
            <a:ext cx="117348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rdi</a:t>
            </a:r>
          </a:p>
        </p:txBody>
      </p:sp>
      <p:sp>
        <p:nvSpPr>
          <p:cNvPr id="265" name="Higher rdi"/>
          <p:cNvSpPr txBox="1"/>
          <p:nvPr/>
        </p:nvSpPr>
        <p:spPr>
          <a:xfrm rot="16200000">
            <a:off x="23300327" y="11040121"/>
            <a:ext cx="124282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rdi</a:t>
            </a:r>
          </a:p>
        </p:txBody>
      </p:sp>
      <p:sp>
        <p:nvSpPr>
          <p:cNvPr id="266" name="Lower rdi"/>
          <p:cNvSpPr txBox="1"/>
          <p:nvPr/>
        </p:nvSpPr>
        <p:spPr>
          <a:xfrm rot="16200000">
            <a:off x="23334998" y="3620830"/>
            <a:ext cx="117348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rdi</a:t>
            </a:r>
          </a:p>
        </p:txBody>
      </p:sp>
      <p:pic>
        <p:nvPicPr>
          <p:cNvPr id="267" name="evo_dist_adjust_alternative_between_categories.pdf" descr="evo_dist_adjust_alternative_between_categories.pdf"/>
          <p:cNvPicPr>
            <a:picLocks noChangeAspect="1"/>
          </p:cNvPicPr>
          <p:nvPr/>
        </p:nvPicPr>
        <p:blipFill>
          <a:blip r:embed="rId3">
            <a:extLst/>
          </a:blip>
          <a:stretch>
            <a:fillRect/>
          </a:stretch>
        </p:blipFill>
        <p:spPr>
          <a:xfrm>
            <a:off x="248902" y="1431908"/>
            <a:ext cx="11797111" cy="1031781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evo_dist_adjust_alternative_between_categories.pdf" descr="evo_dist_adjust_alternative_between_categories.pdf"/>
          <p:cNvPicPr>
            <a:picLocks noChangeAspect="1"/>
          </p:cNvPicPr>
          <p:nvPr/>
        </p:nvPicPr>
        <p:blipFill>
          <a:blip r:embed="rId2">
            <a:extLst/>
          </a:blip>
          <a:stretch>
            <a:fillRect/>
          </a:stretch>
        </p:blipFill>
        <p:spPr>
          <a:xfrm>
            <a:off x="12751900" y="3172255"/>
            <a:ext cx="10956059" cy="9582230"/>
          </a:xfrm>
          <a:prstGeom prst="rect">
            <a:avLst/>
          </a:prstGeom>
          <a:ln w="12700">
            <a:miter lim="400000"/>
          </a:ln>
        </p:spPr>
      </p:pic>
      <p:pic>
        <p:nvPicPr>
          <p:cNvPr id="270" name="evo_dist_adjust_alternative_between_categories.pdf" descr="evo_dist_adjust_alternative_between_categories.pdf"/>
          <p:cNvPicPr>
            <a:picLocks noChangeAspect="1"/>
          </p:cNvPicPr>
          <p:nvPr/>
        </p:nvPicPr>
        <p:blipFill>
          <a:blip r:embed="rId3">
            <a:extLst/>
          </a:blip>
          <a:stretch>
            <a:fillRect/>
          </a:stretch>
        </p:blipFill>
        <p:spPr>
          <a:xfrm>
            <a:off x="248902" y="1431908"/>
            <a:ext cx="11797111" cy="10317819"/>
          </a:xfrm>
          <a:prstGeom prst="rect">
            <a:avLst/>
          </a:prstGeom>
          <a:ln w="12700">
            <a:miter lim="400000"/>
          </a:ln>
        </p:spPr>
      </p:pic>
      <p:sp>
        <p:nvSpPr>
          <p:cNvPr id="271" name="Movements between categories: density and RDI - Colombia (adjusted)"/>
          <p:cNvSpPr txBox="1"/>
          <p:nvPr>
            <p:ph type="title"/>
          </p:nvPr>
        </p:nvSpPr>
        <p:spPr>
          <a:xfrm>
            <a:off x="276320" y="119647"/>
            <a:ext cx="21971001" cy="576900"/>
          </a:xfrm>
          <a:prstGeom prst="rect">
            <a:avLst/>
          </a:prstGeom>
        </p:spPr>
        <p:txBody>
          <a:bodyPr/>
          <a:lstStyle>
            <a:lvl1pPr defTabSz="2316479">
              <a:defRPr spc="-28" sz="2850"/>
            </a:lvl1pPr>
          </a:lstStyle>
          <a:p>
            <a:pPr/>
            <a:r>
              <a:t>Movements between categories: density and RDI - Colombia (adjusted)</a:t>
            </a:r>
          </a:p>
        </p:txBody>
      </p:sp>
      <p:sp>
        <p:nvSpPr>
          <p:cNvPr id="272" name="Lower density"/>
          <p:cNvSpPr txBox="1"/>
          <p:nvPr/>
        </p:nvSpPr>
        <p:spPr>
          <a:xfrm>
            <a:off x="816483" y="1004627"/>
            <a:ext cx="171196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density</a:t>
            </a:r>
          </a:p>
        </p:txBody>
      </p:sp>
      <p:sp>
        <p:nvSpPr>
          <p:cNvPr id="273" name="Higher density"/>
          <p:cNvSpPr txBox="1"/>
          <p:nvPr/>
        </p:nvSpPr>
        <p:spPr>
          <a:xfrm>
            <a:off x="9802339" y="1004627"/>
            <a:ext cx="178130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density</a:t>
            </a:r>
          </a:p>
        </p:txBody>
      </p:sp>
      <p:sp>
        <p:nvSpPr>
          <p:cNvPr id="274" name="Higher density"/>
          <p:cNvSpPr txBox="1"/>
          <p:nvPr/>
        </p:nvSpPr>
        <p:spPr>
          <a:xfrm rot="16200000">
            <a:off x="11315056" y="9722478"/>
            <a:ext cx="178130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density</a:t>
            </a:r>
          </a:p>
        </p:txBody>
      </p:sp>
      <p:sp>
        <p:nvSpPr>
          <p:cNvPr id="275" name="Lower density"/>
          <p:cNvSpPr txBox="1"/>
          <p:nvPr/>
        </p:nvSpPr>
        <p:spPr>
          <a:xfrm rot="16200000">
            <a:off x="11349727" y="2128248"/>
            <a:ext cx="171196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density</a:t>
            </a:r>
          </a:p>
        </p:txBody>
      </p:sp>
      <p:sp>
        <p:nvSpPr>
          <p:cNvPr id="276" name="Higher rdi"/>
          <p:cNvSpPr txBox="1"/>
          <p:nvPr/>
        </p:nvSpPr>
        <p:spPr>
          <a:xfrm>
            <a:off x="22420326" y="2785122"/>
            <a:ext cx="124282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rdi</a:t>
            </a:r>
          </a:p>
        </p:txBody>
      </p:sp>
      <p:sp>
        <p:nvSpPr>
          <p:cNvPr id="277" name="Lower rdi"/>
          <p:cNvSpPr txBox="1"/>
          <p:nvPr/>
        </p:nvSpPr>
        <p:spPr>
          <a:xfrm>
            <a:off x="13279440" y="2785122"/>
            <a:ext cx="117348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rdi</a:t>
            </a:r>
          </a:p>
        </p:txBody>
      </p:sp>
      <p:sp>
        <p:nvSpPr>
          <p:cNvPr id="278" name="Higher rdi"/>
          <p:cNvSpPr txBox="1"/>
          <p:nvPr/>
        </p:nvSpPr>
        <p:spPr>
          <a:xfrm rot="16200000">
            <a:off x="23300327" y="11040121"/>
            <a:ext cx="124282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rdi</a:t>
            </a:r>
          </a:p>
        </p:txBody>
      </p:sp>
      <p:sp>
        <p:nvSpPr>
          <p:cNvPr id="279" name="Lower rdi"/>
          <p:cNvSpPr txBox="1"/>
          <p:nvPr/>
        </p:nvSpPr>
        <p:spPr>
          <a:xfrm rot="16200000">
            <a:off x="23334998" y="3620830"/>
            <a:ext cx="117348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rdi</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evo_dist_adjust_alternative_between_categories.pdf" descr="evo_dist_adjust_alternative_between_categories.pdf"/>
          <p:cNvPicPr>
            <a:picLocks noChangeAspect="1"/>
          </p:cNvPicPr>
          <p:nvPr/>
        </p:nvPicPr>
        <p:blipFill>
          <a:blip r:embed="rId2">
            <a:extLst/>
          </a:blip>
          <a:stretch>
            <a:fillRect/>
          </a:stretch>
        </p:blipFill>
        <p:spPr>
          <a:xfrm>
            <a:off x="12751900" y="3172255"/>
            <a:ext cx="10956059" cy="9582230"/>
          </a:xfrm>
          <a:prstGeom prst="rect">
            <a:avLst/>
          </a:prstGeom>
          <a:ln w="12700">
            <a:miter lim="400000"/>
          </a:ln>
        </p:spPr>
      </p:pic>
      <p:pic>
        <p:nvPicPr>
          <p:cNvPr id="282" name="evo_dist_adjust_alternative_between_categories.pdf" descr="evo_dist_adjust_alternative_between_categories.pdf"/>
          <p:cNvPicPr>
            <a:picLocks noChangeAspect="1"/>
          </p:cNvPicPr>
          <p:nvPr/>
        </p:nvPicPr>
        <p:blipFill>
          <a:blip r:embed="rId3">
            <a:extLst/>
          </a:blip>
          <a:stretch>
            <a:fillRect/>
          </a:stretch>
        </p:blipFill>
        <p:spPr>
          <a:xfrm>
            <a:off x="248902" y="1431908"/>
            <a:ext cx="11797111" cy="10317819"/>
          </a:xfrm>
          <a:prstGeom prst="rect">
            <a:avLst/>
          </a:prstGeom>
          <a:ln w="12700">
            <a:miter lim="400000"/>
          </a:ln>
        </p:spPr>
      </p:pic>
      <p:sp>
        <p:nvSpPr>
          <p:cNvPr id="283" name="Movements between categories: density and RDI - Mexico (adjusted)"/>
          <p:cNvSpPr txBox="1"/>
          <p:nvPr>
            <p:ph type="title"/>
          </p:nvPr>
        </p:nvSpPr>
        <p:spPr>
          <a:xfrm>
            <a:off x="276320" y="119647"/>
            <a:ext cx="21971001" cy="576900"/>
          </a:xfrm>
          <a:prstGeom prst="rect">
            <a:avLst/>
          </a:prstGeom>
        </p:spPr>
        <p:txBody>
          <a:bodyPr/>
          <a:lstStyle>
            <a:lvl1pPr defTabSz="2316479">
              <a:defRPr spc="-28" sz="2850"/>
            </a:lvl1pPr>
          </a:lstStyle>
          <a:p>
            <a:pPr/>
            <a:r>
              <a:t>Movements between categories: density and RDI - Mexico (adjusted)</a:t>
            </a:r>
          </a:p>
        </p:txBody>
      </p:sp>
      <p:sp>
        <p:nvSpPr>
          <p:cNvPr id="284" name="Lower density"/>
          <p:cNvSpPr txBox="1"/>
          <p:nvPr/>
        </p:nvSpPr>
        <p:spPr>
          <a:xfrm>
            <a:off x="816483" y="1004627"/>
            <a:ext cx="171196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density</a:t>
            </a:r>
          </a:p>
        </p:txBody>
      </p:sp>
      <p:sp>
        <p:nvSpPr>
          <p:cNvPr id="285" name="Higher density"/>
          <p:cNvSpPr txBox="1"/>
          <p:nvPr/>
        </p:nvSpPr>
        <p:spPr>
          <a:xfrm>
            <a:off x="9802339" y="1004627"/>
            <a:ext cx="178130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density</a:t>
            </a:r>
          </a:p>
        </p:txBody>
      </p:sp>
      <p:sp>
        <p:nvSpPr>
          <p:cNvPr id="286" name="Higher density"/>
          <p:cNvSpPr txBox="1"/>
          <p:nvPr/>
        </p:nvSpPr>
        <p:spPr>
          <a:xfrm rot="16200000">
            <a:off x="11315056" y="9722478"/>
            <a:ext cx="178130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density</a:t>
            </a:r>
          </a:p>
        </p:txBody>
      </p:sp>
      <p:sp>
        <p:nvSpPr>
          <p:cNvPr id="287" name="Lower density"/>
          <p:cNvSpPr txBox="1"/>
          <p:nvPr/>
        </p:nvSpPr>
        <p:spPr>
          <a:xfrm rot="16200000">
            <a:off x="11349727" y="2128248"/>
            <a:ext cx="171196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density</a:t>
            </a:r>
          </a:p>
        </p:txBody>
      </p:sp>
      <p:sp>
        <p:nvSpPr>
          <p:cNvPr id="288" name="Higher rdi"/>
          <p:cNvSpPr txBox="1"/>
          <p:nvPr/>
        </p:nvSpPr>
        <p:spPr>
          <a:xfrm>
            <a:off x="22420326" y="2785122"/>
            <a:ext cx="124282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rdi</a:t>
            </a:r>
          </a:p>
        </p:txBody>
      </p:sp>
      <p:sp>
        <p:nvSpPr>
          <p:cNvPr id="289" name="Lower rdi"/>
          <p:cNvSpPr txBox="1"/>
          <p:nvPr/>
        </p:nvSpPr>
        <p:spPr>
          <a:xfrm>
            <a:off x="13279440" y="2785122"/>
            <a:ext cx="117348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rdi</a:t>
            </a:r>
          </a:p>
        </p:txBody>
      </p:sp>
      <p:sp>
        <p:nvSpPr>
          <p:cNvPr id="290" name="Higher rdi"/>
          <p:cNvSpPr txBox="1"/>
          <p:nvPr/>
        </p:nvSpPr>
        <p:spPr>
          <a:xfrm rot="16200000">
            <a:off x="23300327" y="11040121"/>
            <a:ext cx="1242823"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Higher rdi</a:t>
            </a:r>
          </a:p>
        </p:txBody>
      </p:sp>
      <p:sp>
        <p:nvSpPr>
          <p:cNvPr id="291" name="Lower rdi"/>
          <p:cNvSpPr txBox="1"/>
          <p:nvPr/>
        </p:nvSpPr>
        <p:spPr>
          <a:xfrm rot="16200000">
            <a:off x="23334998" y="3620830"/>
            <a:ext cx="1173481" cy="429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Lower rdi</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8_MinimalistLight">
  <a:themeElements>
    <a:clrScheme name="38_MinimalistLight">
      <a:dk1>
        <a:srgbClr val="53585F"/>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8_MinimalistLight">
      <a:majorFont>
        <a:latin typeface="Produkt Extralight"/>
        <a:ea typeface="Produkt Extralight"/>
        <a:cs typeface="Produkt Extralight"/>
      </a:majorFont>
      <a:minorFont>
        <a:latin typeface="Produkt Extralight"/>
        <a:ea typeface="Produkt Extralight"/>
        <a:cs typeface="Produkt Extralight"/>
      </a:minorFont>
    </a:fontScheme>
    <a:fmtScheme name="38_Minimalis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8_MinimalistLight">
  <a:themeElements>
    <a:clrScheme name="38_MinimalistLight">
      <a:dk1>
        <a:srgbClr val="000000"/>
      </a:dk1>
      <a:lt1>
        <a:srgbClr val="FFFFFF"/>
      </a:lt1>
      <a:dk2>
        <a:srgbClr val="53585F"/>
      </a:dk2>
      <a:lt2>
        <a:srgbClr val="D5D5D5"/>
      </a:lt2>
      <a:accent1>
        <a:srgbClr val="9FAABA"/>
      </a:accent1>
      <a:accent2>
        <a:srgbClr val="88A7B2"/>
      </a:accent2>
      <a:accent3>
        <a:srgbClr val="94B9A3"/>
      </a:accent3>
      <a:accent4>
        <a:srgbClr val="F0BE5E"/>
      </a:accent4>
      <a:accent5>
        <a:srgbClr val="D5B7B7"/>
      </a:accent5>
      <a:accent6>
        <a:srgbClr val="B894B1"/>
      </a:accent6>
      <a:hlink>
        <a:srgbClr val="0000FF"/>
      </a:hlink>
      <a:folHlink>
        <a:srgbClr val="FF00FF"/>
      </a:folHlink>
    </a:clrScheme>
    <a:fontScheme name="38_MinimalistLight">
      <a:majorFont>
        <a:latin typeface="Produkt Extralight"/>
        <a:ea typeface="Produkt Extralight"/>
        <a:cs typeface="Produkt Extralight"/>
      </a:majorFont>
      <a:minorFont>
        <a:latin typeface="Produkt Extralight"/>
        <a:ea typeface="Produkt Extralight"/>
        <a:cs typeface="Produkt Extralight"/>
      </a:minorFont>
    </a:fontScheme>
    <a:fmtScheme name="38_Minimalis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9155"/>
            <a:lumOff val="-32673"/>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atOff val="-9155"/>
              <a:lumOff val="-32673"/>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355600"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chemeClr val="accent1">
                <a:satOff val="-9155"/>
                <a:lumOff val="-32673"/>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